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66" r:id="rId3"/>
    <p:sldId id="258" r:id="rId4"/>
    <p:sldId id="256" r:id="rId5"/>
    <p:sldId id="267" r:id="rId6"/>
    <p:sldId id="268" r:id="rId7"/>
    <p:sldId id="269" r:id="rId8"/>
  </p:sldIdLst>
  <p:sldSz cx="24387175" cy="13716000"/>
  <p:notesSz cx="6858000" cy="9144000"/>
  <p:defaultTextStyle>
    <a:defPPr>
      <a:defRPr lang="en-US"/>
    </a:defPPr>
    <a:lvl1pPr marL="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4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91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337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783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229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674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112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56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2539C"/>
    <a:srgbClr val="F8CD46"/>
    <a:srgbClr val="C8C5CA"/>
    <a:srgbClr val="032B60"/>
    <a:srgbClr val="A79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74"/>
  </p:normalViewPr>
  <p:slideViewPr>
    <p:cSldViewPr snapToGrid="0" snapToObjects="1">
      <p:cViewPr varScale="1">
        <p:scale>
          <a:sx n="44" d="100"/>
          <a:sy n="44" d="100"/>
        </p:scale>
        <p:origin x="1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73A4A3-86C1-4ED8-A799-17A683A65A95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FA43F1-E925-4AC6-A140-A1CDB62871F0}">
      <dgm:prSet phldrT="[Text]"/>
      <dgm:spPr/>
      <dgm:t>
        <a:bodyPr/>
        <a:lstStyle/>
        <a:p>
          <a:r>
            <a:rPr lang="en-US" dirty="0"/>
            <a:t>Equity in Engineering classrooms</a:t>
          </a:r>
        </a:p>
      </dgm:t>
    </dgm:pt>
    <dgm:pt modelId="{35C42285-EBCE-46E6-977E-E794344B9F8A}" type="parTrans" cxnId="{E9A94776-9FE0-41D2-A4BF-547514070114}">
      <dgm:prSet/>
      <dgm:spPr/>
      <dgm:t>
        <a:bodyPr/>
        <a:lstStyle/>
        <a:p>
          <a:endParaRPr lang="en-US"/>
        </a:p>
      </dgm:t>
    </dgm:pt>
    <dgm:pt modelId="{10E64A32-9F30-4208-8ADE-581D21213CC7}" type="sibTrans" cxnId="{E9A94776-9FE0-41D2-A4BF-547514070114}">
      <dgm:prSet/>
      <dgm:spPr/>
      <dgm:t>
        <a:bodyPr/>
        <a:lstStyle/>
        <a:p>
          <a:endParaRPr lang="en-US"/>
        </a:p>
      </dgm:t>
    </dgm:pt>
    <dgm:pt modelId="{1A104CCD-D82F-43C1-9FB0-203801F4112F}">
      <dgm:prSet phldrT="[Text]"/>
      <dgm:spPr/>
      <dgm:t>
        <a:bodyPr/>
        <a:lstStyle/>
        <a:p>
          <a:r>
            <a:rPr lang="en-US" dirty="0"/>
            <a:t>Technical communication</a:t>
          </a:r>
        </a:p>
      </dgm:t>
    </dgm:pt>
    <dgm:pt modelId="{CB892751-165C-403B-BF1B-D94C0BB2CB06}" type="parTrans" cxnId="{1F2B74B5-AAFA-4649-B118-0620BC201970}">
      <dgm:prSet/>
      <dgm:spPr/>
      <dgm:t>
        <a:bodyPr/>
        <a:lstStyle/>
        <a:p>
          <a:endParaRPr lang="en-US"/>
        </a:p>
      </dgm:t>
    </dgm:pt>
    <dgm:pt modelId="{E016249C-917A-46FC-9D4C-EA77C8DEFD6C}" type="sibTrans" cxnId="{1F2B74B5-AAFA-4649-B118-0620BC201970}">
      <dgm:prSet/>
      <dgm:spPr/>
      <dgm:t>
        <a:bodyPr/>
        <a:lstStyle/>
        <a:p>
          <a:endParaRPr lang="en-US"/>
        </a:p>
      </dgm:t>
    </dgm:pt>
    <dgm:pt modelId="{150BF95C-CA55-4933-A4AE-D6EB06D77906}">
      <dgm:prSet phldrT="[Text]"/>
      <dgm:spPr/>
      <dgm:t>
        <a:bodyPr/>
        <a:lstStyle/>
        <a:p>
          <a:r>
            <a:rPr lang="en-US" dirty="0"/>
            <a:t>Engineering education</a:t>
          </a:r>
        </a:p>
      </dgm:t>
    </dgm:pt>
    <dgm:pt modelId="{7D1F76F0-1501-4C54-9F18-E7F07888F590}" type="parTrans" cxnId="{291E9B16-8F49-4CAB-ADD9-D602359BE592}">
      <dgm:prSet/>
      <dgm:spPr/>
      <dgm:t>
        <a:bodyPr/>
        <a:lstStyle/>
        <a:p>
          <a:endParaRPr lang="en-US"/>
        </a:p>
      </dgm:t>
    </dgm:pt>
    <dgm:pt modelId="{B7F9DE10-52D1-4C70-9111-51490FCE466E}" type="sibTrans" cxnId="{291E9B16-8F49-4CAB-ADD9-D602359BE592}">
      <dgm:prSet/>
      <dgm:spPr/>
      <dgm:t>
        <a:bodyPr/>
        <a:lstStyle/>
        <a:p>
          <a:endParaRPr lang="en-US"/>
        </a:p>
      </dgm:t>
    </dgm:pt>
    <dgm:pt modelId="{FC2C9182-9CAA-47DF-8B2E-2B956F6F902B}">
      <dgm:prSet phldrT="[Text]"/>
      <dgm:spPr/>
      <dgm:t>
        <a:bodyPr/>
        <a:lstStyle/>
        <a:p>
          <a:r>
            <a:rPr lang="en-US" dirty="0"/>
            <a:t>Intersectional feminism</a:t>
          </a:r>
        </a:p>
      </dgm:t>
    </dgm:pt>
    <dgm:pt modelId="{4FCF121D-258A-41BB-8B77-7B012411BCAC}" type="parTrans" cxnId="{E5C74EDD-8FF8-4592-8896-D27FFC2A4592}">
      <dgm:prSet/>
      <dgm:spPr/>
      <dgm:t>
        <a:bodyPr/>
        <a:lstStyle/>
        <a:p>
          <a:endParaRPr lang="en-US"/>
        </a:p>
      </dgm:t>
    </dgm:pt>
    <dgm:pt modelId="{485EB852-0ECC-4FD0-9B1C-1058AF242C1B}" type="sibTrans" cxnId="{E5C74EDD-8FF8-4592-8896-D27FFC2A4592}">
      <dgm:prSet/>
      <dgm:spPr/>
      <dgm:t>
        <a:bodyPr/>
        <a:lstStyle/>
        <a:p>
          <a:endParaRPr lang="en-US"/>
        </a:p>
      </dgm:t>
    </dgm:pt>
    <dgm:pt modelId="{21D039A7-997E-4FCB-8B20-B5DFCB75FC98}" type="pres">
      <dgm:prSet presAssocID="{BB73A4A3-86C1-4ED8-A799-17A683A65A9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82E0CECB-D0C2-4093-81CC-B5ADA00DED00}" type="pres">
      <dgm:prSet presAssocID="{0EFA43F1-E925-4AC6-A140-A1CDB62871F0}" presName="singleCycle" presStyleCnt="0"/>
      <dgm:spPr/>
    </dgm:pt>
    <dgm:pt modelId="{23EDB918-C17B-4000-B4D2-12CFC43B6749}" type="pres">
      <dgm:prSet presAssocID="{0EFA43F1-E925-4AC6-A140-A1CDB62871F0}" presName="singleCenter" presStyleLbl="node1" presStyleIdx="0" presStyleCnt="4" custLinFactNeighborY="-7517">
        <dgm:presLayoutVars>
          <dgm:chMax val="7"/>
          <dgm:chPref val="7"/>
        </dgm:presLayoutVars>
      </dgm:prSet>
      <dgm:spPr/>
    </dgm:pt>
    <dgm:pt modelId="{60464B96-F490-42C2-B83D-3C3D8CD47F28}" type="pres">
      <dgm:prSet presAssocID="{CB892751-165C-403B-BF1B-D94C0BB2CB06}" presName="Name56" presStyleLbl="parChTrans1D2" presStyleIdx="0" presStyleCnt="3"/>
      <dgm:spPr/>
    </dgm:pt>
    <dgm:pt modelId="{4A37F279-B5F9-404B-8455-F6DA1B655AA4}" type="pres">
      <dgm:prSet presAssocID="{1A104CCD-D82F-43C1-9FB0-203801F4112F}" presName="text0" presStyleLbl="node1" presStyleIdx="1" presStyleCnt="4" custScaleX="132300" custScaleY="125144">
        <dgm:presLayoutVars>
          <dgm:bulletEnabled val="1"/>
        </dgm:presLayoutVars>
      </dgm:prSet>
      <dgm:spPr/>
    </dgm:pt>
    <dgm:pt modelId="{96F5AA5B-E6CB-4027-B4F7-C7DC2712622D}" type="pres">
      <dgm:prSet presAssocID="{7D1F76F0-1501-4C54-9F18-E7F07888F590}" presName="Name56" presStyleLbl="parChTrans1D2" presStyleIdx="1" presStyleCnt="3"/>
      <dgm:spPr/>
    </dgm:pt>
    <dgm:pt modelId="{1415923E-41C3-4C44-AC9B-58CBD5F62E18}" type="pres">
      <dgm:prSet presAssocID="{150BF95C-CA55-4933-A4AE-D6EB06D77906}" presName="text0" presStyleLbl="node1" presStyleIdx="2" presStyleCnt="4" custScaleX="132300" custScaleY="125144">
        <dgm:presLayoutVars>
          <dgm:bulletEnabled val="1"/>
        </dgm:presLayoutVars>
      </dgm:prSet>
      <dgm:spPr/>
    </dgm:pt>
    <dgm:pt modelId="{3D9213C4-BB62-4601-BD23-80E9EAC1D916}" type="pres">
      <dgm:prSet presAssocID="{4FCF121D-258A-41BB-8B77-7B012411BCAC}" presName="Name56" presStyleLbl="parChTrans1D2" presStyleIdx="2" presStyleCnt="3"/>
      <dgm:spPr/>
    </dgm:pt>
    <dgm:pt modelId="{E9404307-0AA4-4E87-BAD4-C6ADD363B0B4}" type="pres">
      <dgm:prSet presAssocID="{FC2C9182-9CAA-47DF-8B2E-2B956F6F902B}" presName="text0" presStyleLbl="node1" presStyleIdx="3" presStyleCnt="4" custScaleX="132300" custScaleY="125144">
        <dgm:presLayoutVars>
          <dgm:bulletEnabled val="1"/>
        </dgm:presLayoutVars>
      </dgm:prSet>
      <dgm:spPr/>
    </dgm:pt>
  </dgm:ptLst>
  <dgm:cxnLst>
    <dgm:cxn modelId="{291E9B16-8F49-4CAB-ADD9-D602359BE592}" srcId="{0EFA43F1-E925-4AC6-A140-A1CDB62871F0}" destId="{150BF95C-CA55-4933-A4AE-D6EB06D77906}" srcOrd="1" destOrd="0" parTransId="{7D1F76F0-1501-4C54-9F18-E7F07888F590}" sibTransId="{B7F9DE10-52D1-4C70-9111-51490FCE466E}"/>
    <dgm:cxn modelId="{5EF9261A-F728-4E13-A9AD-A40538AF168B}" type="presOf" srcId="{4FCF121D-258A-41BB-8B77-7B012411BCAC}" destId="{3D9213C4-BB62-4601-BD23-80E9EAC1D916}" srcOrd="0" destOrd="0" presId="urn:microsoft.com/office/officeart/2008/layout/RadialCluster"/>
    <dgm:cxn modelId="{160B7C1D-9859-431A-ADB7-49AB771145A8}" type="presOf" srcId="{CB892751-165C-403B-BF1B-D94C0BB2CB06}" destId="{60464B96-F490-42C2-B83D-3C3D8CD47F28}" srcOrd="0" destOrd="0" presId="urn:microsoft.com/office/officeart/2008/layout/RadialCluster"/>
    <dgm:cxn modelId="{BB647134-FE20-4289-8C33-84694F0A194E}" type="presOf" srcId="{7D1F76F0-1501-4C54-9F18-E7F07888F590}" destId="{96F5AA5B-E6CB-4027-B4F7-C7DC2712622D}" srcOrd="0" destOrd="0" presId="urn:microsoft.com/office/officeart/2008/layout/RadialCluster"/>
    <dgm:cxn modelId="{E9A94776-9FE0-41D2-A4BF-547514070114}" srcId="{BB73A4A3-86C1-4ED8-A799-17A683A65A95}" destId="{0EFA43F1-E925-4AC6-A140-A1CDB62871F0}" srcOrd="0" destOrd="0" parTransId="{35C42285-EBCE-46E6-977E-E794344B9F8A}" sibTransId="{10E64A32-9F30-4208-8ADE-581D21213CC7}"/>
    <dgm:cxn modelId="{4080B77F-D97A-4BE8-BD58-50E6DE07D4E5}" type="presOf" srcId="{0EFA43F1-E925-4AC6-A140-A1CDB62871F0}" destId="{23EDB918-C17B-4000-B4D2-12CFC43B6749}" srcOrd="0" destOrd="0" presId="urn:microsoft.com/office/officeart/2008/layout/RadialCluster"/>
    <dgm:cxn modelId="{E4DC9483-866D-43BE-842F-8DC500723557}" type="presOf" srcId="{BB73A4A3-86C1-4ED8-A799-17A683A65A95}" destId="{21D039A7-997E-4FCB-8B20-B5DFCB75FC98}" srcOrd="0" destOrd="0" presId="urn:microsoft.com/office/officeart/2008/layout/RadialCluster"/>
    <dgm:cxn modelId="{1F2B74B5-AAFA-4649-B118-0620BC201970}" srcId="{0EFA43F1-E925-4AC6-A140-A1CDB62871F0}" destId="{1A104CCD-D82F-43C1-9FB0-203801F4112F}" srcOrd="0" destOrd="0" parTransId="{CB892751-165C-403B-BF1B-D94C0BB2CB06}" sibTransId="{E016249C-917A-46FC-9D4C-EA77C8DEFD6C}"/>
    <dgm:cxn modelId="{99434CCD-3010-452E-BEC7-A29164599C83}" type="presOf" srcId="{1A104CCD-D82F-43C1-9FB0-203801F4112F}" destId="{4A37F279-B5F9-404B-8455-F6DA1B655AA4}" srcOrd="0" destOrd="0" presId="urn:microsoft.com/office/officeart/2008/layout/RadialCluster"/>
    <dgm:cxn modelId="{E5C74EDD-8FF8-4592-8896-D27FFC2A4592}" srcId="{0EFA43F1-E925-4AC6-A140-A1CDB62871F0}" destId="{FC2C9182-9CAA-47DF-8B2E-2B956F6F902B}" srcOrd="2" destOrd="0" parTransId="{4FCF121D-258A-41BB-8B77-7B012411BCAC}" sibTransId="{485EB852-0ECC-4FD0-9B1C-1058AF242C1B}"/>
    <dgm:cxn modelId="{A1DE18E1-C5A8-4096-B44E-4C2653740C45}" type="presOf" srcId="{FC2C9182-9CAA-47DF-8B2E-2B956F6F902B}" destId="{E9404307-0AA4-4E87-BAD4-C6ADD363B0B4}" srcOrd="0" destOrd="0" presId="urn:microsoft.com/office/officeart/2008/layout/RadialCluster"/>
    <dgm:cxn modelId="{BC6F1EF6-B934-49C5-9841-545667C28AE8}" type="presOf" srcId="{150BF95C-CA55-4933-A4AE-D6EB06D77906}" destId="{1415923E-41C3-4C44-AC9B-58CBD5F62E18}" srcOrd="0" destOrd="0" presId="urn:microsoft.com/office/officeart/2008/layout/RadialCluster"/>
    <dgm:cxn modelId="{15C1C2DF-414E-4790-A4AB-8AF18E905CFA}" type="presParOf" srcId="{21D039A7-997E-4FCB-8B20-B5DFCB75FC98}" destId="{82E0CECB-D0C2-4093-81CC-B5ADA00DED00}" srcOrd="0" destOrd="0" presId="urn:microsoft.com/office/officeart/2008/layout/RadialCluster"/>
    <dgm:cxn modelId="{F9ECCB20-FC93-4C63-9969-B62DEFA5D56B}" type="presParOf" srcId="{82E0CECB-D0C2-4093-81CC-B5ADA00DED00}" destId="{23EDB918-C17B-4000-B4D2-12CFC43B6749}" srcOrd="0" destOrd="0" presId="urn:microsoft.com/office/officeart/2008/layout/RadialCluster"/>
    <dgm:cxn modelId="{7DDA9D4D-8A64-499D-AEF8-F77FC592CD8C}" type="presParOf" srcId="{82E0CECB-D0C2-4093-81CC-B5ADA00DED00}" destId="{60464B96-F490-42C2-B83D-3C3D8CD47F28}" srcOrd="1" destOrd="0" presId="urn:microsoft.com/office/officeart/2008/layout/RadialCluster"/>
    <dgm:cxn modelId="{25DBF3CB-B70D-4395-9D15-7869D06EE614}" type="presParOf" srcId="{82E0CECB-D0C2-4093-81CC-B5ADA00DED00}" destId="{4A37F279-B5F9-404B-8455-F6DA1B655AA4}" srcOrd="2" destOrd="0" presId="urn:microsoft.com/office/officeart/2008/layout/RadialCluster"/>
    <dgm:cxn modelId="{0192C33B-86E0-4641-95AC-EF187E28EFE9}" type="presParOf" srcId="{82E0CECB-D0C2-4093-81CC-B5ADA00DED00}" destId="{96F5AA5B-E6CB-4027-B4F7-C7DC2712622D}" srcOrd="3" destOrd="0" presId="urn:microsoft.com/office/officeart/2008/layout/RadialCluster"/>
    <dgm:cxn modelId="{9E1C9391-76C4-4743-82D1-249D05190C59}" type="presParOf" srcId="{82E0CECB-D0C2-4093-81CC-B5ADA00DED00}" destId="{1415923E-41C3-4C44-AC9B-58CBD5F62E18}" srcOrd="4" destOrd="0" presId="urn:microsoft.com/office/officeart/2008/layout/RadialCluster"/>
    <dgm:cxn modelId="{1D89B62B-A31F-45EA-B740-48A3C00264EB}" type="presParOf" srcId="{82E0CECB-D0C2-4093-81CC-B5ADA00DED00}" destId="{3D9213C4-BB62-4601-BD23-80E9EAC1D916}" srcOrd="5" destOrd="0" presId="urn:microsoft.com/office/officeart/2008/layout/RadialCluster"/>
    <dgm:cxn modelId="{93C9ABD8-79AC-4DD7-B9D6-D853BA158B5B}" type="presParOf" srcId="{82E0CECB-D0C2-4093-81CC-B5ADA00DED00}" destId="{E9404307-0AA4-4E87-BAD4-C6ADD363B0B4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31E411-3AF6-4A4E-8336-776ABE26F94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B0CB27-83A8-465C-9FD0-948160364CE2}">
      <dgm:prSet phldrT="[Text]"/>
      <dgm:spPr/>
      <dgm:t>
        <a:bodyPr/>
        <a:lstStyle/>
        <a:p>
          <a:pPr algn="ctr"/>
          <a:r>
            <a:rPr lang="en-US" dirty="0"/>
            <a:t>Interview Protocol</a:t>
          </a:r>
        </a:p>
      </dgm:t>
    </dgm:pt>
    <dgm:pt modelId="{74EF08E9-6A27-4834-9F10-CBA87B44101C}" type="parTrans" cxnId="{F800D2CD-7A45-42B6-8274-BD9CC5101434}">
      <dgm:prSet/>
      <dgm:spPr/>
      <dgm:t>
        <a:bodyPr/>
        <a:lstStyle/>
        <a:p>
          <a:endParaRPr lang="en-US"/>
        </a:p>
      </dgm:t>
    </dgm:pt>
    <dgm:pt modelId="{53E480CC-3297-4F4A-8503-FC265C7D7FA2}" type="sibTrans" cxnId="{F800D2CD-7A45-42B6-8274-BD9CC5101434}">
      <dgm:prSet/>
      <dgm:spPr/>
      <dgm:t>
        <a:bodyPr/>
        <a:lstStyle/>
        <a:p>
          <a:endParaRPr lang="en-US"/>
        </a:p>
      </dgm:t>
    </dgm:pt>
    <dgm:pt modelId="{A762337C-1A0D-4010-BF13-452DD9B9C8EB}">
      <dgm:prSet phldrT="[Text]"/>
      <dgm:spPr/>
      <dgm:t>
        <a:bodyPr/>
        <a:lstStyle/>
        <a:p>
          <a:r>
            <a:rPr lang="en-US" dirty="0"/>
            <a:t> Semi-structured question bank </a:t>
          </a:r>
        </a:p>
      </dgm:t>
    </dgm:pt>
    <dgm:pt modelId="{D73AFD56-9279-4E8B-8166-BFD4BA02A3F0}" type="parTrans" cxnId="{61929B2F-AFD2-4830-923B-184D8E6DA98D}">
      <dgm:prSet/>
      <dgm:spPr/>
      <dgm:t>
        <a:bodyPr/>
        <a:lstStyle/>
        <a:p>
          <a:endParaRPr lang="en-US"/>
        </a:p>
      </dgm:t>
    </dgm:pt>
    <dgm:pt modelId="{765F81C3-DFC8-4733-A533-DA272A993308}" type="sibTrans" cxnId="{61929B2F-AFD2-4830-923B-184D8E6DA98D}">
      <dgm:prSet/>
      <dgm:spPr/>
      <dgm:t>
        <a:bodyPr/>
        <a:lstStyle/>
        <a:p>
          <a:endParaRPr lang="en-US"/>
        </a:p>
      </dgm:t>
    </dgm:pt>
    <dgm:pt modelId="{C6741487-1110-4A23-BA22-8F27EEE1B1BE}">
      <dgm:prSet phldrT="[Text]"/>
      <dgm:spPr/>
      <dgm:t>
        <a:bodyPr/>
        <a:lstStyle/>
        <a:p>
          <a:pPr algn="ctr"/>
          <a:r>
            <a:rPr lang="en-US" dirty="0"/>
            <a:t>Procedure and sample  </a:t>
          </a:r>
        </a:p>
      </dgm:t>
    </dgm:pt>
    <dgm:pt modelId="{8E3DF7B2-C525-4B32-A57E-8FD86F8C12EA}" type="parTrans" cxnId="{D368FF73-1C10-4657-9A55-EF18BF2ED524}">
      <dgm:prSet/>
      <dgm:spPr/>
      <dgm:t>
        <a:bodyPr/>
        <a:lstStyle/>
        <a:p>
          <a:endParaRPr lang="en-US"/>
        </a:p>
      </dgm:t>
    </dgm:pt>
    <dgm:pt modelId="{769D20C9-4597-43AB-8CE6-CECAE02D9344}" type="sibTrans" cxnId="{D368FF73-1C10-4657-9A55-EF18BF2ED524}">
      <dgm:prSet/>
      <dgm:spPr/>
      <dgm:t>
        <a:bodyPr/>
        <a:lstStyle/>
        <a:p>
          <a:endParaRPr lang="en-US"/>
        </a:p>
      </dgm:t>
    </dgm:pt>
    <dgm:pt modelId="{D9A19A4F-1B8B-4F58-824B-5140FA4B264C}">
      <dgm:prSet phldrT="[Text]"/>
      <dgm:spPr/>
      <dgm:t>
        <a:bodyPr/>
        <a:lstStyle/>
        <a:p>
          <a:r>
            <a:rPr lang="en-US" dirty="0"/>
            <a:t>Interviewed 13 students and 5 faculty members</a:t>
          </a:r>
        </a:p>
      </dgm:t>
    </dgm:pt>
    <dgm:pt modelId="{61EEB04F-C37F-4F04-B2BE-3ECF8FC77F4D}" type="parTrans" cxnId="{FF7EF8FA-16B9-4E24-BE2D-18B06F3A6FAD}">
      <dgm:prSet/>
      <dgm:spPr/>
      <dgm:t>
        <a:bodyPr/>
        <a:lstStyle/>
        <a:p>
          <a:endParaRPr lang="en-US"/>
        </a:p>
      </dgm:t>
    </dgm:pt>
    <dgm:pt modelId="{15853AB7-7EB5-453A-9ECF-92D964400374}" type="sibTrans" cxnId="{FF7EF8FA-16B9-4E24-BE2D-18B06F3A6FAD}">
      <dgm:prSet/>
      <dgm:spPr/>
      <dgm:t>
        <a:bodyPr/>
        <a:lstStyle/>
        <a:p>
          <a:endParaRPr lang="en-US"/>
        </a:p>
      </dgm:t>
    </dgm:pt>
    <dgm:pt modelId="{9712ABCA-A45C-4549-80CA-FBDE1F2F451F}">
      <dgm:prSet phldrT="[Text]"/>
      <dgm:spPr/>
      <dgm:t>
        <a:bodyPr/>
        <a:lstStyle/>
        <a:p>
          <a:r>
            <a:rPr lang="en-US" dirty="0"/>
            <a:t> Voluntary participation</a:t>
          </a:r>
        </a:p>
      </dgm:t>
    </dgm:pt>
    <dgm:pt modelId="{06421205-1A6A-4156-95FD-1B8A7472B5DD}" type="parTrans" cxnId="{93F9DFCE-F08B-43A3-BB6B-A9E5DB7F7BA9}">
      <dgm:prSet/>
      <dgm:spPr/>
      <dgm:t>
        <a:bodyPr/>
        <a:lstStyle/>
        <a:p>
          <a:endParaRPr lang="en-US"/>
        </a:p>
      </dgm:t>
    </dgm:pt>
    <dgm:pt modelId="{AA3D4080-2FDB-4E12-9CE2-419FDF4C1E5D}" type="sibTrans" cxnId="{93F9DFCE-F08B-43A3-BB6B-A9E5DB7F7BA9}">
      <dgm:prSet/>
      <dgm:spPr/>
      <dgm:t>
        <a:bodyPr/>
        <a:lstStyle/>
        <a:p>
          <a:endParaRPr lang="en-US"/>
        </a:p>
      </dgm:t>
    </dgm:pt>
    <dgm:pt modelId="{C554ED61-3F96-4127-A40F-9041A88A0B65}">
      <dgm:prSet phldrT="[Text]"/>
      <dgm:spPr/>
      <dgm:t>
        <a:bodyPr/>
        <a:lstStyle/>
        <a:p>
          <a:r>
            <a:rPr lang="en-US" dirty="0"/>
            <a:t> Focused questions to highlight the taxonomies of Infrastructural Rhetoric</a:t>
          </a:r>
        </a:p>
      </dgm:t>
    </dgm:pt>
    <dgm:pt modelId="{E93BF1F2-E1A0-48C1-8246-14CC9091F539}" type="parTrans" cxnId="{7155D1B1-8697-447B-BDF3-888E0B98382C}">
      <dgm:prSet/>
      <dgm:spPr/>
      <dgm:t>
        <a:bodyPr/>
        <a:lstStyle/>
        <a:p>
          <a:endParaRPr lang="en-US"/>
        </a:p>
      </dgm:t>
    </dgm:pt>
    <dgm:pt modelId="{79A8627F-90D1-48DC-8778-A7057DB9C03C}" type="sibTrans" cxnId="{7155D1B1-8697-447B-BDF3-888E0B98382C}">
      <dgm:prSet/>
      <dgm:spPr/>
      <dgm:t>
        <a:bodyPr/>
        <a:lstStyle/>
        <a:p>
          <a:endParaRPr lang="en-US"/>
        </a:p>
      </dgm:t>
    </dgm:pt>
    <dgm:pt modelId="{54752F91-3631-4ED5-A66B-F25F81FAC677}">
      <dgm:prSet phldrT="[Text]"/>
      <dgm:spPr/>
      <dgm:t>
        <a:bodyPr/>
        <a:lstStyle/>
        <a:p>
          <a:r>
            <a:rPr lang="en-US" dirty="0"/>
            <a:t> Recruited by email or word-of-mouth</a:t>
          </a:r>
        </a:p>
      </dgm:t>
    </dgm:pt>
    <dgm:pt modelId="{6D827163-B826-4662-8C99-1CCF97EDC059}" type="parTrans" cxnId="{AE519D3C-ED52-43C8-AB46-F58B4B8D9D64}">
      <dgm:prSet/>
      <dgm:spPr/>
      <dgm:t>
        <a:bodyPr/>
        <a:lstStyle/>
        <a:p>
          <a:endParaRPr lang="en-US"/>
        </a:p>
      </dgm:t>
    </dgm:pt>
    <dgm:pt modelId="{D8622D59-17F6-4128-AE6A-85222117EA40}" type="sibTrans" cxnId="{AE519D3C-ED52-43C8-AB46-F58B4B8D9D64}">
      <dgm:prSet/>
      <dgm:spPr/>
      <dgm:t>
        <a:bodyPr/>
        <a:lstStyle/>
        <a:p>
          <a:endParaRPr lang="en-US"/>
        </a:p>
      </dgm:t>
    </dgm:pt>
    <dgm:pt modelId="{DDCE4B77-AB49-4FB5-92DD-545F95243205}">
      <dgm:prSet phldrT="[Text]"/>
      <dgm:spPr/>
      <dgm:t>
        <a:bodyPr/>
        <a:lstStyle/>
        <a:p>
          <a:r>
            <a:rPr lang="en-US" dirty="0"/>
            <a:t>Broad range of demographics  and identities</a:t>
          </a:r>
        </a:p>
      </dgm:t>
    </dgm:pt>
    <dgm:pt modelId="{02467AB9-D0D9-4064-9B9B-56C28861F246}" type="parTrans" cxnId="{DF44AB03-120E-4A98-B31A-2F077CC75B45}">
      <dgm:prSet/>
      <dgm:spPr/>
      <dgm:t>
        <a:bodyPr/>
        <a:lstStyle/>
        <a:p>
          <a:endParaRPr lang="en-US"/>
        </a:p>
      </dgm:t>
    </dgm:pt>
    <dgm:pt modelId="{FC2B53B1-2DC4-4956-880B-046B6B91D72F}" type="sibTrans" cxnId="{DF44AB03-120E-4A98-B31A-2F077CC75B45}">
      <dgm:prSet/>
      <dgm:spPr/>
      <dgm:t>
        <a:bodyPr/>
        <a:lstStyle/>
        <a:p>
          <a:endParaRPr lang="en-US"/>
        </a:p>
      </dgm:t>
    </dgm:pt>
    <dgm:pt modelId="{FE7AEA0D-57EF-4DFC-96A0-16E79244E935}">
      <dgm:prSet phldrT="[Text]"/>
      <dgm:spPr/>
      <dgm:t>
        <a:bodyPr/>
        <a:lstStyle/>
        <a:p>
          <a:r>
            <a:rPr lang="en-US" dirty="0"/>
            <a:t>Introduced the conversation with an introductory question to recall a moment where a communication breakdown occurred</a:t>
          </a:r>
        </a:p>
      </dgm:t>
    </dgm:pt>
    <dgm:pt modelId="{8F85409A-A9F4-440C-97FF-D2B1B4C51B3F}" type="parTrans" cxnId="{671CE0CF-FA4C-44FF-A497-3DF466DF56B2}">
      <dgm:prSet/>
      <dgm:spPr/>
      <dgm:t>
        <a:bodyPr/>
        <a:lstStyle/>
        <a:p>
          <a:endParaRPr lang="en-US"/>
        </a:p>
      </dgm:t>
    </dgm:pt>
    <dgm:pt modelId="{6C792230-6B0F-417C-A08D-0472A7A6C178}" type="sibTrans" cxnId="{671CE0CF-FA4C-44FF-A497-3DF466DF56B2}">
      <dgm:prSet/>
      <dgm:spPr/>
      <dgm:t>
        <a:bodyPr/>
        <a:lstStyle/>
        <a:p>
          <a:endParaRPr lang="en-US"/>
        </a:p>
      </dgm:t>
    </dgm:pt>
    <dgm:pt modelId="{FD6C007B-187F-4953-B6F4-4EF38689EFFC}">
      <dgm:prSet phldrT="[Text]"/>
      <dgm:spPr/>
      <dgm:t>
        <a:bodyPr/>
        <a:lstStyle/>
        <a:p>
          <a:pPr algn="ctr"/>
          <a:r>
            <a:rPr lang="en-US" dirty="0"/>
            <a:t>Interview Technique </a:t>
          </a:r>
        </a:p>
      </dgm:t>
    </dgm:pt>
    <dgm:pt modelId="{9B43309F-AF8A-4ED9-BA78-608B59311B8D}" type="sibTrans" cxnId="{18D368F3-77A7-4F0F-8698-A51788D66E8E}">
      <dgm:prSet/>
      <dgm:spPr/>
      <dgm:t>
        <a:bodyPr/>
        <a:lstStyle/>
        <a:p>
          <a:endParaRPr lang="en-US"/>
        </a:p>
      </dgm:t>
    </dgm:pt>
    <dgm:pt modelId="{59E013EE-A658-44F2-AD93-83C91A86C16E}" type="parTrans" cxnId="{18D368F3-77A7-4F0F-8698-A51788D66E8E}">
      <dgm:prSet/>
      <dgm:spPr/>
      <dgm:t>
        <a:bodyPr/>
        <a:lstStyle/>
        <a:p>
          <a:endParaRPr lang="en-US"/>
        </a:p>
      </dgm:t>
    </dgm:pt>
    <dgm:pt modelId="{43DFA7DB-2513-49D6-917F-04E2080FB061}" type="pres">
      <dgm:prSet presAssocID="{6531E411-3AF6-4A4E-8336-776ABE26F948}" presName="linearFlow" presStyleCnt="0">
        <dgm:presLayoutVars>
          <dgm:dir/>
          <dgm:animLvl val="lvl"/>
          <dgm:resizeHandles val="exact"/>
        </dgm:presLayoutVars>
      </dgm:prSet>
      <dgm:spPr/>
    </dgm:pt>
    <dgm:pt modelId="{E185BE3B-628F-42E4-AC95-231345F603CC}" type="pres">
      <dgm:prSet presAssocID="{BDB0CB27-83A8-465C-9FD0-948160364CE2}" presName="composite" presStyleCnt="0"/>
      <dgm:spPr/>
    </dgm:pt>
    <dgm:pt modelId="{4AADD0F8-B0B5-4E56-BFFD-2EE056EE1D47}" type="pres">
      <dgm:prSet presAssocID="{BDB0CB27-83A8-465C-9FD0-948160364CE2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F5D8AF2-AC7B-4572-9905-4981B35795D9}" type="pres">
      <dgm:prSet presAssocID="{BDB0CB27-83A8-465C-9FD0-948160364CE2}" presName="parSh" presStyleLbl="node1" presStyleIdx="0" presStyleCnt="3" custLinFactNeighborX="-100" custLinFactNeighborY="-39992"/>
      <dgm:spPr/>
    </dgm:pt>
    <dgm:pt modelId="{C0C05FCA-D230-433C-8782-E6841E40E5A1}" type="pres">
      <dgm:prSet presAssocID="{BDB0CB27-83A8-465C-9FD0-948160364CE2}" presName="desTx" presStyleLbl="fgAcc1" presStyleIdx="0" presStyleCnt="3" custScaleX="130328" custScaleY="65138" custLinFactNeighborX="3169" custLinFactNeighborY="-27469">
        <dgm:presLayoutVars>
          <dgm:bulletEnabled val="1"/>
        </dgm:presLayoutVars>
      </dgm:prSet>
      <dgm:spPr/>
    </dgm:pt>
    <dgm:pt modelId="{BD825F5F-A9D5-4D3D-BA07-F4E9616E0A27}" type="pres">
      <dgm:prSet presAssocID="{53E480CC-3297-4F4A-8503-FC265C7D7FA2}" presName="sibTrans" presStyleLbl="sibTrans2D1" presStyleIdx="0" presStyleCnt="2"/>
      <dgm:spPr/>
    </dgm:pt>
    <dgm:pt modelId="{BAB89357-29ED-4CDC-A772-9774E5DB0B6B}" type="pres">
      <dgm:prSet presAssocID="{53E480CC-3297-4F4A-8503-FC265C7D7FA2}" presName="connTx" presStyleLbl="sibTrans2D1" presStyleIdx="0" presStyleCnt="2"/>
      <dgm:spPr/>
    </dgm:pt>
    <dgm:pt modelId="{D67EE077-EEE3-4F9A-81EB-60AE9C45CC08}" type="pres">
      <dgm:prSet presAssocID="{FD6C007B-187F-4953-B6F4-4EF38689EFFC}" presName="composite" presStyleCnt="0"/>
      <dgm:spPr/>
    </dgm:pt>
    <dgm:pt modelId="{A45724FF-026C-40B9-A7ED-13572A42057B}" type="pres">
      <dgm:prSet presAssocID="{FD6C007B-187F-4953-B6F4-4EF38689EFF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99CE4C6-F022-4601-8F02-9B725918BE88}" type="pres">
      <dgm:prSet presAssocID="{FD6C007B-187F-4953-B6F4-4EF38689EFFC}" presName="parSh" presStyleLbl="node1" presStyleIdx="1" presStyleCnt="3" custLinFactNeighborX="-381"/>
      <dgm:spPr/>
    </dgm:pt>
    <dgm:pt modelId="{5ECBC3B4-7365-41FA-8E8A-F9E08950FAD4}" type="pres">
      <dgm:prSet presAssocID="{FD6C007B-187F-4953-B6F4-4EF38689EFFC}" presName="desTx" presStyleLbl="fgAcc1" presStyleIdx="1" presStyleCnt="3" custScaleX="127365" custLinFactNeighborX="224">
        <dgm:presLayoutVars>
          <dgm:bulletEnabled val="1"/>
        </dgm:presLayoutVars>
      </dgm:prSet>
      <dgm:spPr/>
    </dgm:pt>
    <dgm:pt modelId="{D0D97661-D7E4-42E0-A1F3-01D0F59F70CF}" type="pres">
      <dgm:prSet presAssocID="{9B43309F-AF8A-4ED9-BA78-608B59311B8D}" presName="sibTrans" presStyleLbl="sibTrans2D1" presStyleIdx="1" presStyleCnt="2"/>
      <dgm:spPr/>
    </dgm:pt>
    <dgm:pt modelId="{4E708BB6-5B96-4FB1-9EE1-E25333B97988}" type="pres">
      <dgm:prSet presAssocID="{9B43309F-AF8A-4ED9-BA78-608B59311B8D}" presName="connTx" presStyleLbl="sibTrans2D1" presStyleIdx="1" presStyleCnt="2"/>
      <dgm:spPr/>
    </dgm:pt>
    <dgm:pt modelId="{FCB57826-A392-480A-BEDC-64BA02391B97}" type="pres">
      <dgm:prSet presAssocID="{C6741487-1110-4A23-BA22-8F27EEE1B1BE}" presName="composite" presStyleCnt="0"/>
      <dgm:spPr/>
    </dgm:pt>
    <dgm:pt modelId="{E23BB9CB-77BF-4B91-84A2-3AD13CE470A9}" type="pres">
      <dgm:prSet presAssocID="{C6741487-1110-4A23-BA22-8F27EEE1B1BE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706B991-D74C-488B-BAE4-B887EEC3271D}" type="pres">
      <dgm:prSet presAssocID="{C6741487-1110-4A23-BA22-8F27EEE1B1BE}" presName="parSh" presStyleLbl="node1" presStyleIdx="2" presStyleCnt="3" custLinFactNeighborX="1057" custLinFactNeighborY="-37993"/>
      <dgm:spPr/>
    </dgm:pt>
    <dgm:pt modelId="{322AC774-9AE0-4BB6-9D5F-2F59C095972C}" type="pres">
      <dgm:prSet presAssocID="{C6741487-1110-4A23-BA22-8F27EEE1B1BE}" presName="desTx" presStyleLbl="fgAcc1" presStyleIdx="2" presStyleCnt="3" custScaleX="125077" custScaleY="63346" custLinFactNeighborX="100" custLinFactNeighborY="-26140">
        <dgm:presLayoutVars>
          <dgm:bulletEnabled val="1"/>
        </dgm:presLayoutVars>
      </dgm:prSet>
      <dgm:spPr/>
    </dgm:pt>
  </dgm:ptLst>
  <dgm:cxnLst>
    <dgm:cxn modelId="{DF44AB03-120E-4A98-B31A-2F077CC75B45}" srcId="{C6741487-1110-4A23-BA22-8F27EEE1B1BE}" destId="{DDCE4B77-AB49-4FB5-92DD-545F95243205}" srcOrd="1" destOrd="0" parTransId="{02467AB9-D0D9-4064-9B9B-56C28861F246}" sibTransId="{FC2B53B1-2DC4-4956-880B-046B6B91D72F}"/>
    <dgm:cxn modelId="{07630708-D535-43E0-B4E9-9D13F4624881}" type="presOf" srcId="{A762337C-1A0D-4010-BF13-452DD9B9C8EB}" destId="{C0C05FCA-D230-433C-8782-E6841E40E5A1}" srcOrd="0" destOrd="0" presId="urn:microsoft.com/office/officeart/2005/8/layout/process3"/>
    <dgm:cxn modelId="{D4FF210E-10B6-47B8-A6F7-E2D271364D9A}" type="presOf" srcId="{9712ABCA-A45C-4549-80CA-FBDE1F2F451F}" destId="{C0C05FCA-D230-433C-8782-E6841E40E5A1}" srcOrd="0" destOrd="1" presId="urn:microsoft.com/office/officeart/2005/8/layout/process3"/>
    <dgm:cxn modelId="{E3BEF01F-179A-46E3-B7E8-4F86AD5C5F80}" type="presOf" srcId="{FD6C007B-187F-4953-B6F4-4EF38689EFFC}" destId="{A45724FF-026C-40B9-A7ED-13572A42057B}" srcOrd="0" destOrd="0" presId="urn:microsoft.com/office/officeart/2005/8/layout/process3"/>
    <dgm:cxn modelId="{61929B2F-AFD2-4830-923B-184D8E6DA98D}" srcId="{BDB0CB27-83A8-465C-9FD0-948160364CE2}" destId="{A762337C-1A0D-4010-BF13-452DD9B9C8EB}" srcOrd="0" destOrd="0" parTransId="{D73AFD56-9279-4E8B-8166-BFD4BA02A3F0}" sibTransId="{765F81C3-DFC8-4733-A533-DA272A993308}"/>
    <dgm:cxn modelId="{AE519D3C-ED52-43C8-AB46-F58B4B8D9D64}" srcId="{BDB0CB27-83A8-465C-9FD0-948160364CE2}" destId="{54752F91-3631-4ED5-A66B-F25F81FAC677}" srcOrd="2" destOrd="0" parTransId="{6D827163-B826-4662-8C99-1CCF97EDC059}" sibTransId="{D8622D59-17F6-4128-AE6A-85222117EA40}"/>
    <dgm:cxn modelId="{8AC74C47-DF2F-4CFD-B538-84D36374922C}" type="presOf" srcId="{D9A19A4F-1B8B-4F58-824B-5140FA4B264C}" destId="{322AC774-9AE0-4BB6-9D5F-2F59C095972C}" srcOrd="0" destOrd="0" presId="urn:microsoft.com/office/officeart/2005/8/layout/process3"/>
    <dgm:cxn modelId="{70AE6571-10C2-4870-BA3F-AE71B32140DC}" type="presOf" srcId="{53E480CC-3297-4F4A-8503-FC265C7D7FA2}" destId="{BD825F5F-A9D5-4D3D-BA07-F4E9616E0A27}" srcOrd="0" destOrd="0" presId="urn:microsoft.com/office/officeart/2005/8/layout/process3"/>
    <dgm:cxn modelId="{D480A271-EB77-4F41-BB72-08A726F53A7F}" type="presOf" srcId="{BDB0CB27-83A8-465C-9FD0-948160364CE2}" destId="{4AADD0F8-B0B5-4E56-BFFD-2EE056EE1D47}" srcOrd="0" destOrd="0" presId="urn:microsoft.com/office/officeart/2005/8/layout/process3"/>
    <dgm:cxn modelId="{326E0D52-0561-483D-B773-2955F4E86C27}" type="presOf" srcId="{C554ED61-3F96-4127-A40F-9041A88A0B65}" destId="{5ECBC3B4-7365-41FA-8E8A-F9E08950FAD4}" srcOrd="0" destOrd="1" presId="urn:microsoft.com/office/officeart/2005/8/layout/process3"/>
    <dgm:cxn modelId="{D368FF73-1C10-4657-9A55-EF18BF2ED524}" srcId="{6531E411-3AF6-4A4E-8336-776ABE26F948}" destId="{C6741487-1110-4A23-BA22-8F27EEE1B1BE}" srcOrd="2" destOrd="0" parTransId="{8E3DF7B2-C525-4B32-A57E-8FD86F8C12EA}" sibTransId="{769D20C9-4597-43AB-8CE6-CECAE02D9344}"/>
    <dgm:cxn modelId="{889A4D7C-A4FE-4393-859A-97336EF47DBC}" type="presOf" srcId="{9B43309F-AF8A-4ED9-BA78-608B59311B8D}" destId="{4E708BB6-5B96-4FB1-9EE1-E25333B97988}" srcOrd="1" destOrd="0" presId="urn:microsoft.com/office/officeart/2005/8/layout/process3"/>
    <dgm:cxn modelId="{A57E1C8B-CBA0-4144-A40A-F41A68A14257}" type="presOf" srcId="{C6741487-1110-4A23-BA22-8F27EEE1B1BE}" destId="{6706B991-D74C-488B-BAE4-B887EEC3271D}" srcOrd="1" destOrd="0" presId="urn:microsoft.com/office/officeart/2005/8/layout/process3"/>
    <dgm:cxn modelId="{E8A5FC95-0F55-4EC4-8B1E-E9786E4175CD}" type="presOf" srcId="{53E480CC-3297-4F4A-8503-FC265C7D7FA2}" destId="{BAB89357-29ED-4CDC-A772-9774E5DB0B6B}" srcOrd="1" destOrd="0" presId="urn:microsoft.com/office/officeart/2005/8/layout/process3"/>
    <dgm:cxn modelId="{7155D1B1-8697-447B-BDF3-888E0B98382C}" srcId="{FD6C007B-187F-4953-B6F4-4EF38689EFFC}" destId="{C554ED61-3F96-4127-A40F-9041A88A0B65}" srcOrd="1" destOrd="0" parTransId="{E93BF1F2-E1A0-48C1-8246-14CC9091F539}" sibTransId="{79A8627F-90D1-48DC-8778-A7057DB9C03C}"/>
    <dgm:cxn modelId="{6D8747B9-E058-4CDF-8371-0E58BF3C8644}" type="presOf" srcId="{BDB0CB27-83A8-465C-9FD0-948160364CE2}" destId="{1F5D8AF2-AC7B-4572-9905-4981B35795D9}" srcOrd="1" destOrd="0" presId="urn:microsoft.com/office/officeart/2005/8/layout/process3"/>
    <dgm:cxn modelId="{70D4ACCB-6ACE-4A7B-B45A-2B5EE76BE31A}" type="presOf" srcId="{54752F91-3631-4ED5-A66B-F25F81FAC677}" destId="{C0C05FCA-D230-433C-8782-E6841E40E5A1}" srcOrd="0" destOrd="2" presId="urn:microsoft.com/office/officeart/2005/8/layout/process3"/>
    <dgm:cxn modelId="{F800D2CD-7A45-42B6-8274-BD9CC5101434}" srcId="{6531E411-3AF6-4A4E-8336-776ABE26F948}" destId="{BDB0CB27-83A8-465C-9FD0-948160364CE2}" srcOrd="0" destOrd="0" parTransId="{74EF08E9-6A27-4834-9F10-CBA87B44101C}" sibTransId="{53E480CC-3297-4F4A-8503-FC265C7D7FA2}"/>
    <dgm:cxn modelId="{93F9DFCE-F08B-43A3-BB6B-A9E5DB7F7BA9}" srcId="{BDB0CB27-83A8-465C-9FD0-948160364CE2}" destId="{9712ABCA-A45C-4549-80CA-FBDE1F2F451F}" srcOrd="1" destOrd="0" parTransId="{06421205-1A6A-4156-95FD-1B8A7472B5DD}" sibTransId="{AA3D4080-2FDB-4E12-9CE2-419FDF4C1E5D}"/>
    <dgm:cxn modelId="{671CE0CF-FA4C-44FF-A497-3DF466DF56B2}" srcId="{FD6C007B-187F-4953-B6F4-4EF38689EFFC}" destId="{FE7AEA0D-57EF-4DFC-96A0-16E79244E935}" srcOrd="0" destOrd="0" parTransId="{8F85409A-A9F4-440C-97FF-D2B1B4C51B3F}" sibTransId="{6C792230-6B0F-417C-A08D-0472A7A6C178}"/>
    <dgm:cxn modelId="{5F03C2DF-22D0-4246-9EF8-460223D18CAB}" type="presOf" srcId="{C6741487-1110-4A23-BA22-8F27EEE1B1BE}" destId="{E23BB9CB-77BF-4B91-84A2-3AD13CE470A9}" srcOrd="0" destOrd="0" presId="urn:microsoft.com/office/officeart/2005/8/layout/process3"/>
    <dgm:cxn modelId="{94AD4EE4-8ADB-4FBE-A06A-A929D7718B37}" type="presOf" srcId="{FE7AEA0D-57EF-4DFC-96A0-16E79244E935}" destId="{5ECBC3B4-7365-41FA-8E8A-F9E08950FAD4}" srcOrd="0" destOrd="0" presId="urn:microsoft.com/office/officeart/2005/8/layout/process3"/>
    <dgm:cxn modelId="{18D368F3-77A7-4F0F-8698-A51788D66E8E}" srcId="{6531E411-3AF6-4A4E-8336-776ABE26F948}" destId="{FD6C007B-187F-4953-B6F4-4EF38689EFFC}" srcOrd="1" destOrd="0" parTransId="{59E013EE-A658-44F2-AD93-83C91A86C16E}" sibTransId="{9B43309F-AF8A-4ED9-BA78-608B59311B8D}"/>
    <dgm:cxn modelId="{A0B532F4-29D7-4504-B9C1-A2F2748FF49C}" type="presOf" srcId="{FD6C007B-187F-4953-B6F4-4EF38689EFFC}" destId="{399CE4C6-F022-4601-8F02-9B725918BE88}" srcOrd="1" destOrd="0" presId="urn:microsoft.com/office/officeart/2005/8/layout/process3"/>
    <dgm:cxn modelId="{620AF8F7-C8EC-453A-B14D-85A3C87E73E8}" type="presOf" srcId="{6531E411-3AF6-4A4E-8336-776ABE26F948}" destId="{43DFA7DB-2513-49D6-917F-04E2080FB061}" srcOrd="0" destOrd="0" presId="urn:microsoft.com/office/officeart/2005/8/layout/process3"/>
    <dgm:cxn modelId="{18E484FA-256E-4321-A026-674F505BBFBD}" type="presOf" srcId="{DDCE4B77-AB49-4FB5-92DD-545F95243205}" destId="{322AC774-9AE0-4BB6-9D5F-2F59C095972C}" srcOrd="0" destOrd="1" presId="urn:microsoft.com/office/officeart/2005/8/layout/process3"/>
    <dgm:cxn modelId="{FF7EF8FA-16B9-4E24-BE2D-18B06F3A6FAD}" srcId="{C6741487-1110-4A23-BA22-8F27EEE1B1BE}" destId="{D9A19A4F-1B8B-4F58-824B-5140FA4B264C}" srcOrd="0" destOrd="0" parTransId="{61EEB04F-C37F-4F04-B2BE-3ECF8FC77F4D}" sibTransId="{15853AB7-7EB5-453A-9ECF-92D964400374}"/>
    <dgm:cxn modelId="{10ECD0FC-2469-403F-81D1-C31AFEC21AC5}" type="presOf" srcId="{9B43309F-AF8A-4ED9-BA78-608B59311B8D}" destId="{D0D97661-D7E4-42E0-A1F3-01D0F59F70CF}" srcOrd="0" destOrd="0" presId="urn:microsoft.com/office/officeart/2005/8/layout/process3"/>
    <dgm:cxn modelId="{961A0687-B3C7-434B-9717-0718D5F3203E}" type="presParOf" srcId="{43DFA7DB-2513-49D6-917F-04E2080FB061}" destId="{E185BE3B-628F-42E4-AC95-231345F603CC}" srcOrd="0" destOrd="0" presId="urn:microsoft.com/office/officeart/2005/8/layout/process3"/>
    <dgm:cxn modelId="{CD1B89B0-23B6-477E-A843-DB455141697C}" type="presParOf" srcId="{E185BE3B-628F-42E4-AC95-231345F603CC}" destId="{4AADD0F8-B0B5-4E56-BFFD-2EE056EE1D47}" srcOrd="0" destOrd="0" presId="urn:microsoft.com/office/officeart/2005/8/layout/process3"/>
    <dgm:cxn modelId="{C725DE44-8036-44FE-811B-570C4365DBC5}" type="presParOf" srcId="{E185BE3B-628F-42E4-AC95-231345F603CC}" destId="{1F5D8AF2-AC7B-4572-9905-4981B35795D9}" srcOrd="1" destOrd="0" presId="urn:microsoft.com/office/officeart/2005/8/layout/process3"/>
    <dgm:cxn modelId="{F98FC268-DD5D-43E7-A9EC-8518441601E2}" type="presParOf" srcId="{E185BE3B-628F-42E4-AC95-231345F603CC}" destId="{C0C05FCA-D230-433C-8782-E6841E40E5A1}" srcOrd="2" destOrd="0" presId="urn:microsoft.com/office/officeart/2005/8/layout/process3"/>
    <dgm:cxn modelId="{E59FB34D-1A14-4F66-B953-109BC5BF8C6A}" type="presParOf" srcId="{43DFA7DB-2513-49D6-917F-04E2080FB061}" destId="{BD825F5F-A9D5-4D3D-BA07-F4E9616E0A27}" srcOrd="1" destOrd="0" presId="urn:microsoft.com/office/officeart/2005/8/layout/process3"/>
    <dgm:cxn modelId="{037A0591-3A7E-4BEA-B67D-A9CA87513BFF}" type="presParOf" srcId="{BD825F5F-A9D5-4D3D-BA07-F4E9616E0A27}" destId="{BAB89357-29ED-4CDC-A772-9774E5DB0B6B}" srcOrd="0" destOrd="0" presId="urn:microsoft.com/office/officeart/2005/8/layout/process3"/>
    <dgm:cxn modelId="{AB3AA077-3C37-4FFF-8422-EF784AD4F4B9}" type="presParOf" srcId="{43DFA7DB-2513-49D6-917F-04E2080FB061}" destId="{D67EE077-EEE3-4F9A-81EB-60AE9C45CC08}" srcOrd="2" destOrd="0" presId="urn:microsoft.com/office/officeart/2005/8/layout/process3"/>
    <dgm:cxn modelId="{0EBCEC0C-4D97-4CF9-A8EE-4810E57A4677}" type="presParOf" srcId="{D67EE077-EEE3-4F9A-81EB-60AE9C45CC08}" destId="{A45724FF-026C-40B9-A7ED-13572A42057B}" srcOrd="0" destOrd="0" presId="urn:microsoft.com/office/officeart/2005/8/layout/process3"/>
    <dgm:cxn modelId="{5E4A56BA-91A4-403A-BE62-902318F076B2}" type="presParOf" srcId="{D67EE077-EEE3-4F9A-81EB-60AE9C45CC08}" destId="{399CE4C6-F022-4601-8F02-9B725918BE88}" srcOrd="1" destOrd="0" presId="urn:microsoft.com/office/officeart/2005/8/layout/process3"/>
    <dgm:cxn modelId="{0A43BD0A-2D5A-4315-864A-C7D2C90D6072}" type="presParOf" srcId="{D67EE077-EEE3-4F9A-81EB-60AE9C45CC08}" destId="{5ECBC3B4-7365-41FA-8E8A-F9E08950FAD4}" srcOrd="2" destOrd="0" presId="urn:microsoft.com/office/officeart/2005/8/layout/process3"/>
    <dgm:cxn modelId="{DDAEF1CF-134B-4D2A-BF07-43E5E759AE07}" type="presParOf" srcId="{43DFA7DB-2513-49D6-917F-04E2080FB061}" destId="{D0D97661-D7E4-42E0-A1F3-01D0F59F70CF}" srcOrd="3" destOrd="0" presId="urn:microsoft.com/office/officeart/2005/8/layout/process3"/>
    <dgm:cxn modelId="{3029CDD6-5C34-4A04-96B3-901CFE64BB7B}" type="presParOf" srcId="{D0D97661-D7E4-42E0-A1F3-01D0F59F70CF}" destId="{4E708BB6-5B96-4FB1-9EE1-E25333B97988}" srcOrd="0" destOrd="0" presId="urn:microsoft.com/office/officeart/2005/8/layout/process3"/>
    <dgm:cxn modelId="{2753B164-E006-4C00-9450-29724BBE659D}" type="presParOf" srcId="{43DFA7DB-2513-49D6-917F-04E2080FB061}" destId="{FCB57826-A392-480A-BEDC-64BA02391B97}" srcOrd="4" destOrd="0" presId="urn:microsoft.com/office/officeart/2005/8/layout/process3"/>
    <dgm:cxn modelId="{D20A208C-186D-48D6-9E0F-313BE55F58C9}" type="presParOf" srcId="{FCB57826-A392-480A-BEDC-64BA02391B97}" destId="{E23BB9CB-77BF-4B91-84A2-3AD13CE470A9}" srcOrd="0" destOrd="0" presId="urn:microsoft.com/office/officeart/2005/8/layout/process3"/>
    <dgm:cxn modelId="{6B9B0753-9243-4864-BE26-EEF42874B357}" type="presParOf" srcId="{FCB57826-A392-480A-BEDC-64BA02391B97}" destId="{6706B991-D74C-488B-BAE4-B887EEC3271D}" srcOrd="1" destOrd="0" presId="urn:microsoft.com/office/officeart/2005/8/layout/process3"/>
    <dgm:cxn modelId="{4081ACB9-4E80-4D11-BF5C-2206C3D9E84D}" type="presParOf" srcId="{FCB57826-A392-480A-BEDC-64BA02391B97}" destId="{322AC774-9AE0-4BB6-9D5F-2F59C095972C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E0DFFA-4E21-4818-B346-EA3FCD8E718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B1E83F-DFB3-43F7-B857-894E725EE19B}">
      <dgm:prSet phldrT="[Text]"/>
      <dgm:spPr/>
      <dgm:t>
        <a:bodyPr/>
        <a:lstStyle/>
        <a:p>
          <a:r>
            <a:rPr lang="en-US" dirty="0"/>
            <a:t>Coding</a:t>
          </a:r>
        </a:p>
      </dgm:t>
    </dgm:pt>
    <dgm:pt modelId="{8E6FA30B-002C-4B4D-AB02-D8921E09A043}" type="parTrans" cxnId="{DF272454-3488-4268-BD44-5AAABCFF40F0}">
      <dgm:prSet/>
      <dgm:spPr/>
      <dgm:t>
        <a:bodyPr/>
        <a:lstStyle/>
        <a:p>
          <a:endParaRPr lang="en-US"/>
        </a:p>
      </dgm:t>
    </dgm:pt>
    <dgm:pt modelId="{B956D9EB-D843-41C8-84E0-E1089A615CF5}" type="sibTrans" cxnId="{DF272454-3488-4268-BD44-5AAABCFF40F0}">
      <dgm:prSet/>
      <dgm:spPr/>
      <dgm:t>
        <a:bodyPr/>
        <a:lstStyle/>
        <a:p>
          <a:endParaRPr lang="en-US"/>
        </a:p>
      </dgm:t>
    </dgm:pt>
    <dgm:pt modelId="{7B3D37FA-14C2-4A2E-ADEF-4DFF138F02E1}">
      <dgm:prSet phldrT="[Text]"/>
      <dgm:spPr/>
      <dgm:t>
        <a:bodyPr/>
        <a:lstStyle/>
        <a:p>
          <a:r>
            <a:rPr lang="en-US" dirty="0"/>
            <a:t> 1</a:t>
          </a:r>
          <a:r>
            <a:rPr lang="en-US" baseline="30000" dirty="0"/>
            <a:t>st</a:t>
          </a:r>
          <a:r>
            <a:rPr lang="en-US" dirty="0"/>
            <a:t>: Infrastructures</a:t>
          </a:r>
        </a:p>
      </dgm:t>
    </dgm:pt>
    <dgm:pt modelId="{2F0969FD-4757-434B-86BF-479013DCDA15}" type="parTrans" cxnId="{FC9F071C-CE0A-4099-ACE1-EBBDDCCD920A}">
      <dgm:prSet/>
      <dgm:spPr/>
      <dgm:t>
        <a:bodyPr/>
        <a:lstStyle/>
        <a:p>
          <a:endParaRPr lang="en-US"/>
        </a:p>
      </dgm:t>
    </dgm:pt>
    <dgm:pt modelId="{F0C5A51D-8329-4E07-A664-EDFBE3F260BE}" type="sibTrans" cxnId="{FC9F071C-CE0A-4099-ACE1-EBBDDCCD920A}">
      <dgm:prSet/>
      <dgm:spPr/>
      <dgm:t>
        <a:bodyPr/>
        <a:lstStyle/>
        <a:p>
          <a:endParaRPr lang="en-US"/>
        </a:p>
      </dgm:t>
    </dgm:pt>
    <dgm:pt modelId="{793EDF4C-1E8F-4D08-BA96-4CAB8FCE93D6}">
      <dgm:prSet phldrT="[Text]"/>
      <dgm:spPr/>
      <dgm:t>
        <a:bodyPr/>
        <a:lstStyle/>
        <a:p>
          <a:r>
            <a:rPr lang="en-US" dirty="0"/>
            <a:t> 2</a:t>
          </a:r>
          <a:r>
            <a:rPr lang="en-US" baseline="30000" dirty="0"/>
            <a:t>nd</a:t>
          </a:r>
          <a:r>
            <a:rPr lang="en-US" dirty="0"/>
            <a:t>: Emotion coding</a:t>
          </a:r>
        </a:p>
      </dgm:t>
    </dgm:pt>
    <dgm:pt modelId="{940ECFFF-FEC6-4F6E-881C-9593F6D2CDAF}" type="parTrans" cxnId="{1B5B8B39-6B48-4675-81FA-AAC581E84022}">
      <dgm:prSet/>
      <dgm:spPr/>
      <dgm:t>
        <a:bodyPr/>
        <a:lstStyle/>
        <a:p>
          <a:endParaRPr lang="en-US"/>
        </a:p>
      </dgm:t>
    </dgm:pt>
    <dgm:pt modelId="{83B716FC-7EC6-46D0-B206-0763B5D7B924}" type="sibTrans" cxnId="{1B5B8B39-6B48-4675-81FA-AAC581E84022}">
      <dgm:prSet/>
      <dgm:spPr/>
      <dgm:t>
        <a:bodyPr/>
        <a:lstStyle/>
        <a:p>
          <a:endParaRPr lang="en-US"/>
        </a:p>
      </dgm:t>
    </dgm:pt>
    <dgm:pt modelId="{5C28A007-5046-498A-86FE-E9528CDAE603}">
      <dgm:prSet phldrT="[Text]"/>
      <dgm:spPr/>
      <dgm:t>
        <a:bodyPr/>
        <a:lstStyle/>
        <a:p>
          <a:r>
            <a:rPr lang="en-US" dirty="0"/>
            <a:t>Implementation</a:t>
          </a:r>
        </a:p>
      </dgm:t>
    </dgm:pt>
    <dgm:pt modelId="{4FBCA4A5-AFB6-4233-AB5F-C4B55BF7DDB0}" type="parTrans" cxnId="{9A248521-C4FD-4DC4-AC53-CF6F0C88B881}">
      <dgm:prSet/>
      <dgm:spPr/>
      <dgm:t>
        <a:bodyPr/>
        <a:lstStyle/>
        <a:p>
          <a:endParaRPr lang="en-US"/>
        </a:p>
      </dgm:t>
    </dgm:pt>
    <dgm:pt modelId="{658CC49D-3DC0-4BBC-802F-B5DA626DA15A}" type="sibTrans" cxnId="{9A248521-C4FD-4DC4-AC53-CF6F0C88B881}">
      <dgm:prSet/>
      <dgm:spPr/>
      <dgm:t>
        <a:bodyPr/>
        <a:lstStyle/>
        <a:p>
          <a:endParaRPr lang="en-US"/>
        </a:p>
      </dgm:t>
    </dgm:pt>
    <dgm:pt modelId="{C1138F5F-1263-4112-8DCC-2D05B88FFF4B}">
      <dgm:prSet phldrT="[Text]"/>
      <dgm:spPr/>
      <dgm:t>
        <a:bodyPr/>
        <a:lstStyle/>
        <a:p>
          <a:r>
            <a:rPr lang="en-US" dirty="0"/>
            <a:t>Small scale alterations</a:t>
          </a:r>
        </a:p>
      </dgm:t>
    </dgm:pt>
    <dgm:pt modelId="{7C4922C2-E939-437C-8418-DD4AEC747CF5}" type="parTrans" cxnId="{6844FD91-D9A5-4DB6-B3EA-B43DC80D0411}">
      <dgm:prSet/>
      <dgm:spPr/>
      <dgm:t>
        <a:bodyPr/>
        <a:lstStyle/>
        <a:p>
          <a:endParaRPr lang="en-US"/>
        </a:p>
      </dgm:t>
    </dgm:pt>
    <dgm:pt modelId="{46B71C85-96C1-4B60-AC71-34EDC2A50EA5}" type="sibTrans" cxnId="{6844FD91-D9A5-4DB6-B3EA-B43DC80D0411}">
      <dgm:prSet/>
      <dgm:spPr/>
      <dgm:t>
        <a:bodyPr/>
        <a:lstStyle/>
        <a:p>
          <a:endParaRPr lang="en-US"/>
        </a:p>
      </dgm:t>
    </dgm:pt>
    <dgm:pt modelId="{82921ACB-198A-40F5-B0F2-8D24015DB5E8}">
      <dgm:prSet phldrT="[Text]"/>
      <dgm:spPr/>
      <dgm:t>
        <a:bodyPr/>
        <a:lstStyle/>
        <a:p>
          <a:r>
            <a:rPr lang="en-US" dirty="0"/>
            <a:t> 3</a:t>
          </a:r>
          <a:r>
            <a:rPr lang="en-US" baseline="30000" dirty="0"/>
            <a:t>rd</a:t>
          </a:r>
          <a:r>
            <a:rPr lang="en-US" dirty="0"/>
            <a:t>: Critical incident </a:t>
          </a:r>
        </a:p>
      </dgm:t>
    </dgm:pt>
    <dgm:pt modelId="{9E2E1A95-B350-4C19-AB0C-A525052EED1C}" type="parTrans" cxnId="{39F0B5E6-EDE5-4676-8737-89596B79F032}">
      <dgm:prSet/>
      <dgm:spPr/>
      <dgm:t>
        <a:bodyPr/>
        <a:lstStyle/>
        <a:p>
          <a:endParaRPr lang="en-US"/>
        </a:p>
      </dgm:t>
    </dgm:pt>
    <dgm:pt modelId="{CB7E5C67-E42E-4349-9C58-1ABA9D6A4328}" type="sibTrans" cxnId="{39F0B5E6-EDE5-4676-8737-89596B79F032}">
      <dgm:prSet/>
      <dgm:spPr/>
      <dgm:t>
        <a:bodyPr/>
        <a:lstStyle/>
        <a:p>
          <a:endParaRPr lang="en-US"/>
        </a:p>
      </dgm:t>
    </dgm:pt>
    <dgm:pt modelId="{E57A8E17-EDCA-46CA-80F3-BFFF19482B09}">
      <dgm:prSet phldrT="[Text]"/>
      <dgm:spPr/>
      <dgm:t>
        <a:bodyPr/>
        <a:lstStyle/>
        <a:p>
          <a:r>
            <a:rPr lang="en-US" dirty="0"/>
            <a:t> Final: Malleability</a:t>
          </a:r>
        </a:p>
      </dgm:t>
    </dgm:pt>
    <dgm:pt modelId="{7DC5E23F-F45F-4872-B824-E59DD3E6B8A1}" type="parTrans" cxnId="{F757D39D-6B81-449F-A292-E97CED59B75F}">
      <dgm:prSet/>
      <dgm:spPr/>
      <dgm:t>
        <a:bodyPr/>
        <a:lstStyle/>
        <a:p>
          <a:endParaRPr lang="en-US"/>
        </a:p>
      </dgm:t>
    </dgm:pt>
    <dgm:pt modelId="{15E04CFE-0AC2-4DB7-84A1-A0DCC83509C2}" type="sibTrans" cxnId="{F757D39D-6B81-449F-A292-E97CED59B75F}">
      <dgm:prSet/>
      <dgm:spPr/>
      <dgm:t>
        <a:bodyPr/>
        <a:lstStyle/>
        <a:p>
          <a:endParaRPr lang="en-US"/>
        </a:p>
      </dgm:t>
    </dgm:pt>
    <dgm:pt modelId="{9D7253D6-C79F-4C18-8E05-2DC214E3E603}">
      <dgm:prSet phldrT="[Text]"/>
      <dgm:spPr/>
      <dgm:t>
        <a:bodyPr/>
        <a:lstStyle/>
        <a:p>
          <a:r>
            <a:rPr lang="en-US" dirty="0"/>
            <a:t>Expansion</a:t>
          </a:r>
        </a:p>
      </dgm:t>
    </dgm:pt>
    <dgm:pt modelId="{05FD7EB7-9328-43B9-A22E-159F351554EE}" type="parTrans" cxnId="{FA55C109-9D25-410A-87C4-3B493A5796AB}">
      <dgm:prSet/>
      <dgm:spPr/>
      <dgm:t>
        <a:bodyPr/>
        <a:lstStyle/>
        <a:p>
          <a:endParaRPr lang="en-US"/>
        </a:p>
      </dgm:t>
    </dgm:pt>
    <dgm:pt modelId="{6D7316DB-D233-40DF-BD53-BD77F722EFF9}" type="sibTrans" cxnId="{FA55C109-9D25-410A-87C4-3B493A5796AB}">
      <dgm:prSet/>
      <dgm:spPr/>
      <dgm:t>
        <a:bodyPr/>
        <a:lstStyle/>
        <a:p>
          <a:endParaRPr lang="en-US"/>
        </a:p>
      </dgm:t>
    </dgm:pt>
    <dgm:pt modelId="{F484F4D1-99CA-4892-9EA9-8ECBCEE9143D}">
      <dgm:prSet phldrT="[Text]"/>
      <dgm:spPr/>
      <dgm:t>
        <a:bodyPr/>
        <a:lstStyle/>
        <a:p>
          <a:r>
            <a:rPr lang="en-US" dirty="0"/>
            <a:t> Low level investment requirement</a:t>
          </a:r>
        </a:p>
      </dgm:t>
    </dgm:pt>
    <dgm:pt modelId="{D03195D9-AB4B-49C4-9D44-C3CB85FDA2E2}" type="sibTrans" cxnId="{F2625CE1-368B-4CB0-A475-E1005607D254}">
      <dgm:prSet/>
      <dgm:spPr/>
      <dgm:t>
        <a:bodyPr/>
        <a:lstStyle/>
        <a:p>
          <a:endParaRPr lang="en-US"/>
        </a:p>
      </dgm:t>
    </dgm:pt>
    <dgm:pt modelId="{314C372E-2580-469A-9CEF-9BAF0559F32F}" type="parTrans" cxnId="{F2625CE1-368B-4CB0-A475-E1005607D254}">
      <dgm:prSet/>
      <dgm:spPr/>
      <dgm:t>
        <a:bodyPr/>
        <a:lstStyle/>
        <a:p>
          <a:endParaRPr lang="en-US"/>
        </a:p>
      </dgm:t>
    </dgm:pt>
    <dgm:pt modelId="{7F8438B4-DD42-4813-A0C6-D61F252AB931}">
      <dgm:prSet/>
      <dgm:spPr/>
      <dgm:t>
        <a:bodyPr/>
        <a:lstStyle/>
        <a:p>
          <a:endParaRPr lang="en-US" dirty="0"/>
        </a:p>
      </dgm:t>
    </dgm:pt>
    <dgm:pt modelId="{926DA1B8-F6B6-4552-B392-B579E4C953E7}" type="parTrans" cxnId="{6BA08201-6A0A-4441-B6D3-28948A9D6555}">
      <dgm:prSet/>
      <dgm:spPr/>
    </dgm:pt>
    <dgm:pt modelId="{DE5D1F0E-152B-4140-A032-647ED2541EB3}" type="sibTrans" cxnId="{6BA08201-6A0A-4441-B6D3-28948A9D6555}">
      <dgm:prSet/>
      <dgm:spPr/>
    </dgm:pt>
    <dgm:pt modelId="{B66DEA19-7EBB-499B-B91E-9C1FE8010C07}">
      <dgm:prSet/>
      <dgm:spPr/>
      <dgm:t>
        <a:bodyPr/>
        <a:lstStyle/>
        <a:p>
          <a:r>
            <a:rPr lang="en-US" dirty="0"/>
            <a:t>Gender is not the only factor in marginalization </a:t>
          </a:r>
        </a:p>
      </dgm:t>
    </dgm:pt>
    <dgm:pt modelId="{45F7FED6-4116-43CA-ACD7-35D0F3137298}" type="parTrans" cxnId="{A42259C2-2A0E-44A5-A9B8-86C74C380CFD}">
      <dgm:prSet/>
      <dgm:spPr/>
    </dgm:pt>
    <dgm:pt modelId="{BDD8032C-0D87-48D8-BEDC-8524FC10A32F}" type="sibTrans" cxnId="{A42259C2-2A0E-44A5-A9B8-86C74C380CFD}">
      <dgm:prSet/>
      <dgm:spPr/>
    </dgm:pt>
    <dgm:pt modelId="{7D477C49-7BD3-45B5-88F8-C782250E67F4}">
      <dgm:prSet phldrT="[Text]"/>
      <dgm:spPr/>
      <dgm:t>
        <a:bodyPr/>
        <a:lstStyle/>
        <a:p>
          <a:endParaRPr lang="en-US" dirty="0"/>
        </a:p>
      </dgm:t>
    </dgm:pt>
    <dgm:pt modelId="{93E5159C-1A06-4BA0-8410-75BF77B9228D}" type="parTrans" cxnId="{3EC24B86-B3D6-47A2-BCC5-9B87864ADC83}">
      <dgm:prSet/>
      <dgm:spPr/>
    </dgm:pt>
    <dgm:pt modelId="{F2110CA3-734E-444D-BB1E-C9F5F0896691}" type="sibTrans" cxnId="{3EC24B86-B3D6-47A2-BCC5-9B87864ADC83}">
      <dgm:prSet/>
      <dgm:spPr/>
    </dgm:pt>
    <dgm:pt modelId="{89432889-B14B-4FD0-8353-3634274FCD9B}" type="pres">
      <dgm:prSet presAssocID="{F0E0DFFA-4E21-4818-B346-EA3FCD8E7183}" presName="Name0" presStyleCnt="0">
        <dgm:presLayoutVars>
          <dgm:dir/>
          <dgm:animLvl val="lvl"/>
          <dgm:resizeHandles/>
        </dgm:presLayoutVars>
      </dgm:prSet>
      <dgm:spPr/>
    </dgm:pt>
    <dgm:pt modelId="{18078143-49A7-49AE-AEBF-8242F1215D8E}" type="pres">
      <dgm:prSet presAssocID="{BDB1E83F-DFB3-43F7-B857-894E725EE19B}" presName="linNode" presStyleCnt="0"/>
      <dgm:spPr/>
    </dgm:pt>
    <dgm:pt modelId="{91112A6F-69D4-4DF6-9BAE-54E85EDED184}" type="pres">
      <dgm:prSet presAssocID="{BDB1E83F-DFB3-43F7-B857-894E725EE19B}" presName="parentShp" presStyleLbl="node1" presStyleIdx="0" presStyleCnt="3">
        <dgm:presLayoutVars>
          <dgm:bulletEnabled val="1"/>
        </dgm:presLayoutVars>
      </dgm:prSet>
      <dgm:spPr/>
    </dgm:pt>
    <dgm:pt modelId="{C9F9A918-A9B7-44EF-A6C7-C69000FE8C90}" type="pres">
      <dgm:prSet presAssocID="{BDB1E83F-DFB3-43F7-B857-894E725EE19B}" presName="childShp" presStyleLbl="bgAccFollowNode1" presStyleIdx="0" presStyleCnt="3">
        <dgm:presLayoutVars>
          <dgm:bulletEnabled val="1"/>
        </dgm:presLayoutVars>
      </dgm:prSet>
      <dgm:spPr/>
    </dgm:pt>
    <dgm:pt modelId="{14D7E5BF-061A-44F9-9128-461075E7D9D3}" type="pres">
      <dgm:prSet presAssocID="{B956D9EB-D843-41C8-84E0-E1089A615CF5}" presName="spacing" presStyleCnt="0"/>
      <dgm:spPr/>
    </dgm:pt>
    <dgm:pt modelId="{3B99AB71-9246-48B0-A94E-C59AF8C5879E}" type="pres">
      <dgm:prSet presAssocID="{5C28A007-5046-498A-86FE-E9528CDAE603}" presName="linNode" presStyleCnt="0"/>
      <dgm:spPr/>
    </dgm:pt>
    <dgm:pt modelId="{187EF4AF-F5D2-481D-8496-36DFCCAEB0C3}" type="pres">
      <dgm:prSet presAssocID="{5C28A007-5046-498A-86FE-E9528CDAE603}" presName="parentShp" presStyleLbl="node1" presStyleIdx="1" presStyleCnt="3">
        <dgm:presLayoutVars>
          <dgm:bulletEnabled val="1"/>
        </dgm:presLayoutVars>
      </dgm:prSet>
      <dgm:spPr/>
    </dgm:pt>
    <dgm:pt modelId="{75ED71FB-F896-454D-8188-9A8D318E2D9D}" type="pres">
      <dgm:prSet presAssocID="{5C28A007-5046-498A-86FE-E9528CDAE603}" presName="childShp" presStyleLbl="bgAccFollowNode1" presStyleIdx="1" presStyleCnt="3">
        <dgm:presLayoutVars>
          <dgm:bulletEnabled val="1"/>
        </dgm:presLayoutVars>
      </dgm:prSet>
      <dgm:spPr/>
    </dgm:pt>
    <dgm:pt modelId="{1C79F011-4C6F-4834-9C7E-0972BA5DB245}" type="pres">
      <dgm:prSet presAssocID="{658CC49D-3DC0-4BBC-802F-B5DA626DA15A}" presName="spacing" presStyleCnt="0"/>
      <dgm:spPr/>
    </dgm:pt>
    <dgm:pt modelId="{41DA039F-C094-4C96-B543-C6A5B7CA6D5A}" type="pres">
      <dgm:prSet presAssocID="{9D7253D6-C79F-4C18-8E05-2DC214E3E603}" presName="linNode" presStyleCnt="0"/>
      <dgm:spPr/>
    </dgm:pt>
    <dgm:pt modelId="{6F5715B3-4B05-491D-92B2-A811FF2FBE68}" type="pres">
      <dgm:prSet presAssocID="{9D7253D6-C79F-4C18-8E05-2DC214E3E603}" presName="parentShp" presStyleLbl="node1" presStyleIdx="2" presStyleCnt="3">
        <dgm:presLayoutVars>
          <dgm:bulletEnabled val="1"/>
        </dgm:presLayoutVars>
      </dgm:prSet>
      <dgm:spPr/>
    </dgm:pt>
    <dgm:pt modelId="{D0D6710C-2290-497C-B92F-FBAFCB90C390}" type="pres">
      <dgm:prSet presAssocID="{9D7253D6-C79F-4C18-8E05-2DC214E3E603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6BA08201-6A0A-4441-B6D3-28948A9D6555}" srcId="{9D7253D6-C79F-4C18-8E05-2DC214E3E603}" destId="{7F8438B4-DD42-4813-A0C6-D61F252AB931}" srcOrd="0" destOrd="0" parTransId="{926DA1B8-F6B6-4552-B392-B579E4C953E7}" sibTransId="{DE5D1F0E-152B-4140-A032-647ED2541EB3}"/>
    <dgm:cxn modelId="{FA55C109-9D25-410A-87C4-3B493A5796AB}" srcId="{F0E0DFFA-4E21-4818-B346-EA3FCD8E7183}" destId="{9D7253D6-C79F-4C18-8E05-2DC214E3E603}" srcOrd="2" destOrd="0" parTransId="{05FD7EB7-9328-43B9-A22E-159F351554EE}" sibTransId="{6D7316DB-D233-40DF-BD53-BD77F722EFF9}"/>
    <dgm:cxn modelId="{FC9F071C-CE0A-4099-ACE1-EBBDDCCD920A}" srcId="{BDB1E83F-DFB3-43F7-B857-894E725EE19B}" destId="{7B3D37FA-14C2-4A2E-ADEF-4DFF138F02E1}" srcOrd="0" destOrd="0" parTransId="{2F0969FD-4757-434B-86BF-479013DCDA15}" sibTransId="{F0C5A51D-8329-4E07-A664-EDFBE3F260BE}"/>
    <dgm:cxn modelId="{BE304520-2CFF-477B-A94C-5B1D44FC987C}" type="presOf" srcId="{F0E0DFFA-4E21-4818-B346-EA3FCD8E7183}" destId="{89432889-B14B-4FD0-8353-3634274FCD9B}" srcOrd="0" destOrd="0" presId="urn:microsoft.com/office/officeart/2005/8/layout/vList6"/>
    <dgm:cxn modelId="{9A248521-C4FD-4DC4-AC53-CF6F0C88B881}" srcId="{F0E0DFFA-4E21-4818-B346-EA3FCD8E7183}" destId="{5C28A007-5046-498A-86FE-E9528CDAE603}" srcOrd="1" destOrd="0" parTransId="{4FBCA4A5-AFB6-4233-AB5F-C4B55BF7DDB0}" sibTransId="{658CC49D-3DC0-4BBC-802F-B5DA626DA15A}"/>
    <dgm:cxn modelId="{C9416C34-27BB-42D9-9591-C269552AAB27}" type="presOf" srcId="{82921ACB-198A-40F5-B0F2-8D24015DB5E8}" destId="{C9F9A918-A9B7-44EF-A6C7-C69000FE8C90}" srcOrd="0" destOrd="2" presId="urn:microsoft.com/office/officeart/2005/8/layout/vList6"/>
    <dgm:cxn modelId="{1B5B8B39-6B48-4675-81FA-AAC581E84022}" srcId="{BDB1E83F-DFB3-43F7-B857-894E725EE19B}" destId="{793EDF4C-1E8F-4D08-BA96-4CAB8FCE93D6}" srcOrd="1" destOrd="0" parTransId="{940ECFFF-FEC6-4F6E-881C-9593F6D2CDAF}" sibTransId="{83B716FC-7EC6-46D0-B206-0763B5D7B924}"/>
    <dgm:cxn modelId="{BED7AD4C-7C31-49E7-A945-A83E1D706D28}" type="presOf" srcId="{5C28A007-5046-498A-86FE-E9528CDAE603}" destId="{187EF4AF-F5D2-481D-8496-36DFCCAEB0C3}" srcOrd="0" destOrd="0" presId="urn:microsoft.com/office/officeart/2005/8/layout/vList6"/>
    <dgm:cxn modelId="{DF272454-3488-4268-BD44-5AAABCFF40F0}" srcId="{F0E0DFFA-4E21-4818-B346-EA3FCD8E7183}" destId="{BDB1E83F-DFB3-43F7-B857-894E725EE19B}" srcOrd="0" destOrd="0" parTransId="{8E6FA30B-002C-4B4D-AB02-D8921E09A043}" sibTransId="{B956D9EB-D843-41C8-84E0-E1089A615CF5}"/>
    <dgm:cxn modelId="{5C193C56-EE97-4639-B59A-BEA629F72471}" type="presOf" srcId="{9D7253D6-C79F-4C18-8E05-2DC214E3E603}" destId="{6F5715B3-4B05-491D-92B2-A811FF2FBE68}" srcOrd="0" destOrd="0" presId="urn:microsoft.com/office/officeart/2005/8/layout/vList6"/>
    <dgm:cxn modelId="{EFD85282-D9A7-434C-9C94-A4A084A8A8A2}" type="presOf" srcId="{7D477C49-7BD3-45B5-88F8-C782250E67F4}" destId="{75ED71FB-F896-454D-8188-9A8D318E2D9D}" srcOrd="0" destOrd="0" presId="urn:microsoft.com/office/officeart/2005/8/layout/vList6"/>
    <dgm:cxn modelId="{3EC24B86-B3D6-47A2-BCC5-9B87864ADC83}" srcId="{5C28A007-5046-498A-86FE-E9528CDAE603}" destId="{7D477C49-7BD3-45B5-88F8-C782250E67F4}" srcOrd="0" destOrd="0" parTransId="{93E5159C-1A06-4BA0-8410-75BF77B9228D}" sibTransId="{F2110CA3-734E-444D-BB1E-C9F5F0896691}"/>
    <dgm:cxn modelId="{6844FD91-D9A5-4DB6-B3EA-B43DC80D0411}" srcId="{5C28A007-5046-498A-86FE-E9528CDAE603}" destId="{C1138F5F-1263-4112-8DCC-2D05B88FFF4B}" srcOrd="1" destOrd="0" parTransId="{7C4922C2-E939-437C-8418-DD4AEC747CF5}" sibTransId="{46B71C85-96C1-4B60-AC71-34EDC2A50EA5}"/>
    <dgm:cxn modelId="{505A2794-5517-4FBC-B0C3-4156B9C367F6}" type="presOf" srcId="{C1138F5F-1263-4112-8DCC-2D05B88FFF4B}" destId="{75ED71FB-F896-454D-8188-9A8D318E2D9D}" srcOrd="0" destOrd="1" presId="urn:microsoft.com/office/officeart/2005/8/layout/vList6"/>
    <dgm:cxn modelId="{F757D39D-6B81-449F-A292-E97CED59B75F}" srcId="{BDB1E83F-DFB3-43F7-B857-894E725EE19B}" destId="{E57A8E17-EDCA-46CA-80F3-BFFF19482B09}" srcOrd="3" destOrd="0" parTransId="{7DC5E23F-F45F-4872-B824-E59DD3E6B8A1}" sibTransId="{15E04CFE-0AC2-4DB7-84A1-A0DCC83509C2}"/>
    <dgm:cxn modelId="{F3F2F89E-C617-4114-AC35-4B4A6DA1A1EE}" type="presOf" srcId="{B66DEA19-7EBB-499B-B91E-9C1FE8010C07}" destId="{D0D6710C-2290-497C-B92F-FBAFCB90C390}" srcOrd="0" destOrd="1" presId="urn:microsoft.com/office/officeart/2005/8/layout/vList6"/>
    <dgm:cxn modelId="{7F96E9B7-5D0A-478A-A08D-0474E552ADEA}" type="presOf" srcId="{7B3D37FA-14C2-4A2E-ADEF-4DFF138F02E1}" destId="{C9F9A918-A9B7-44EF-A6C7-C69000FE8C90}" srcOrd="0" destOrd="0" presId="urn:microsoft.com/office/officeart/2005/8/layout/vList6"/>
    <dgm:cxn modelId="{289E24BA-D838-4264-BF01-24B9C47BF88F}" type="presOf" srcId="{7F8438B4-DD42-4813-A0C6-D61F252AB931}" destId="{D0D6710C-2290-497C-B92F-FBAFCB90C390}" srcOrd="0" destOrd="0" presId="urn:microsoft.com/office/officeart/2005/8/layout/vList6"/>
    <dgm:cxn modelId="{F73C08BB-6BF3-4EE7-AC16-76EB5077B54A}" type="presOf" srcId="{BDB1E83F-DFB3-43F7-B857-894E725EE19B}" destId="{91112A6F-69D4-4DF6-9BAE-54E85EDED184}" srcOrd="0" destOrd="0" presId="urn:microsoft.com/office/officeart/2005/8/layout/vList6"/>
    <dgm:cxn modelId="{A42259C2-2A0E-44A5-A9B8-86C74C380CFD}" srcId="{9D7253D6-C79F-4C18-8E05-2DC214E3E603}" destId="{B66DEA19-7EBB-499B-B91E-9C1FE8010C07}" srcOrd="1" destOrd="0" parTransId="{45F7FED6-4116-43CA-ACD7-35D0F3137298}" sibTransId="{BDD8032C-0D87-48D8-BEDC-8524FC10A32F}"/>
    <dgm:cxn modelId="{AE8F36D5-87FA-4AFA-82D8-C927B64CDB84}" type="presOf" srcId="{793EDF4C-1E8F-4D08-BA96-4CAB8FCE93D6}" destId="{C9F9A918-A9B7-44EF-A6C7-C69000FE8C90}" srcOrd="0" destOrd="1" presId="urn:microsoft.com/office/officeart/2005/8/layout/vList6"/>
    <dgm:cxn modelId="{F00A7FD6-8A06-4959-885D-DFAFC8666480}" type="presOf" srcId="{F484F4D1-99CA-4892-9EA9-8ECBCEE9143D}" destId="{75ED71FB-F896-454D-8188-9A8D318E2D9D}" srcOrd="0" destOrd="2" presId="urn:microsoft.com/office/officeart/2005/8/layout/vList6"/>
    <dgm:cxn modelId="{1E2A14DF-24E1-48D0-AF71-8D373EB28BE4}" type="presOf" srcId="{E57A8E17-EDCA-46CA-80F3-BFFF19482B09}" destId="{C9F9A918-A9B7-44EF-A6C7-C69000FE8C90}" srcOrd="0" destOrd="3" presId="urn:microsoft.com/office/officeart/2005/8/layout/vList6"/>
    <dgm:cxn modelId="{F2625CE1-368B-4CB0-A475-E1005607D254}" srcId="{5C28A007-5046-498A-86FE-E9528CDAE603}" destId="{F484F4D1-99CA-4892-9EA9-8ECBCEE9143D}" srcOrd="2" destOrd="0" parTransId="{314C372E-2580-469A-9CEF-9BAF0559F32F}" sibTransId="{D03195D9-AB4B-49C4-9D44-C3CB85FDA2E2}"/>
    <dgm:cxn modelId="{39F0B5E6-EDE5-4676-8737-89596B79F032}" srcId="{BDB1E83F-DFB3-43F7-B857-894E725EE19B}" destId="{82921ACB-198A-40F5-B0F2-8D24015DB5E8}" srcOrd="2" destOrd="0" parTransId="{9E2E1A95-B350-4C19-AB0C-A525052EED1C}" sibTransId="{CB7E5C67-E42E-4349-9C58-1ABA9D6A4328}"/>
    <dgm:cxn modelId="{4D151820-C75D-4D01-A53C-EDBAAECC46BC}" type="presParOf" srcId="{89432889-B14B-4FD0-8353-3634274FCD9B}" destId="{18078143-49A7-49AE-AEBF-8242F1215D8E}" srcOrd="0" destOrd="0" presId="urn:microsoft.com/office/officeart/2005/8/layout/vList6"/>
    <dgm:cxn modelId="{7DE9BAA1-CC43-4769-8A05-E27E4DF55859}" type="presParOf" srcId="{18078143-49A7-49AE-AEBF-8242F1215D8E}" destId="{91112A6F-69D4-4DF6-9BAE-54E85EDED184}" srcOrd="0" destOrd="0" presId="urn:microsoft.com/office/officeart/2005/8/layout/vList6"/>
    <dgm:cxn modelId="{3DDE600C-F8A5-43E1-92D4-EBFA6A42285A}" type="presParOf" srcId="{18078143-49A7-49AE-AEBF-8242F1215D8E}" destId="{C9F9A918-A9B7-44EF-A6C7-C69000FE8C90}" srcOrd="1" destOrd="0" presId="urn:microsoft.com/office/officeart/2005/8/layout/vList6"/>
    <dgm:cxn modelId="{BEBCC598-58B4-4956-9776-E86C7B3C638A}" type="presParOf" srcId="{89432889-B14B-4FD0-8353-3634274FCD9B}" destId="{14D7E5BF-061A-44F9-9128-461075E7D9D3}" srcOrd="1" destOrd="0" presId="urn:microsoft.com/office/officeart/2005/8/layout/vList6"/>
    <dgm:cxn modelId="{B171A790-FC29-4690-984C-5DCD3B512F08}" type="presParOf" srcId="{89432889-B14B-4FD0-8353-3634274FCD9B}" destId="{3B99AB71-9246-48B0-A94E-C59AF8C5879E}" srcOrd="2" destOrd="0" presId="urn:microsoft.com/office/officeart/2005/8/layout/vList6"/>
    <dgm:cxn modelId="{C075136F-8889-4E39-BADC-6A54322A6F2D}" type="presParOf" srcId="{3B99AB71-9246-48B0-A94E-C59AF8C5879E}" destId="{187EF4AF-F5D2-481D-8496-36DFCCAEB0C3}" srcOrd="0" destOrd="0" presId="urn:microsoft.com/office/officeart/2005/8/layout/vList6"/>
    <dgm:cxn modelId="{FE0B1080-2D64-42AE-991D-B7DC59B2723A}" type="presParOf" srcId="{3B99AB71-9246-48B0-A94E-C59AF8C5879E}" destId="{75ED71FB-F896-454D-8188-9A8D318E2D9D}" srcOrd="1" destOrd="0" presId="urn:microsoft.com/office/officeart/2005/8/layout/vList6"/>
    <dgm:cxn modelId="{1FB3A69E-7FF0-473F-A1CD-ABE2E9079A56}" type="presParOf" srcId="{89432889-B14B-4FD0-8353-3634274FCD9B}" destId="{1C79F011-4C6F-4834-9C7E-0972BA5DB245}" srcOrd="3" destOrd="0" presId="urn:microsoft.com/office/officeart/2005/8/layout/vList6"/>
    <dgm:cxn modelId="{75D38D7E-D847-4396-91A1-BC95F7E64F95}" type="presParOf" srcId="{89432889-B14B-4FD0-8353-3634274FCD9B}" destId="{41DA039F-C094-4C96-B543-C6A5B7CA6D5A}" srcOrd="4" destOrd="0" presId="urn:microsoft.com/office/officeart/2005/8/layout/vList6"/>
    <dgm:cxn modelId="{79714CC6-200B-4401-B279-0831EBB87FB9}" type="presParOf" srcId="{41DA039F-C094-4C96-B543-C6A5B7CA6D5A}" destId="{6F5715B3-4B05-491D-92B2-A811FF2FBE68}" srcOrd="0" destOrd="0" presId="urn:microsoft.com/office/officeart/2005/8/layout/vList6"/>
    <dgm:cxn modelId="{675E01B9-1B45-4592-8A07-4E7396EC9579}" type="presParOf" srcId="{41DA039F-C094-4C96-B543-C6A5B7CA6D5A}" destId="{D0D6710C-2290-497C-B92F-FBAFCB90C39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DB918-C17B-4000-B4D2-12CFC43B6749}">
      <dsp:nvSpPr>
        <dsp:cNvPr id="0" name=""/>
        <dsp:cNvSpPr/>
      </dsp:nvSpPr>
      <dsp:spPr>
        <a:xfrm>
          <a:off x="7200633" y="4691126"/>
          <a:ext cx="3554449" cy="3554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Equity in Engineering classrooms</a:t>
          </a:r>
        </a:p>
      </dsp:txBody>
      <dsp:txXfrm>
        <a:off x="7374147" y="4864640"/>
        <a:ext cx="3207421" cy="3207421"/>
      </dsp:txXfrm>
    </dsp:sp>
    <dsp:sp modelId="{60464B96-F490-42C2-B83D-3C3D8CD47F28}">
      <dsp:nvSpPr>
        <dsp:cNvPr id="0" name=""/>
        <dsp:cNvSpPr/>
      </dsp:nvSpPr>
      <dsp:spPr>
        <a:xfrm rot="16200000">
          <a:off x="8291432" y="4004700"/>
          <a:ext cx="13728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7285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7F279-B5F9-404B-8455-F6DA1B655AA4}">
      <dsp:nvSpPr>
        <dsp:cNvPr id="0" name=""/>
        <dsp:cNvSpPr/>
      </dsp:nvSpPr>
      <dsp:spPr>
        <a:xfrm>
          <a:off x="7402508" y="337994"/>
          <a:ext cx="3150699" cy="2980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Technical communication</a:t>
          </a:r>
        </a:p>
      </dsp:txBody>
      <dsp:txXfrm>
        <a:off x="7547993" y="483479"/>
        <a:ext cx="2859729" cy="2689310"/>
      </dsp:txXfrm>
    </dsp:sp>
    <dsp:sp modelId="{96F5AA5B-E6CB-4027-B4F7-C7DC2712622D}">
      <dsp:nvSpPr>
        <dsp:cNvPr id="0" name=""/>
        <dsp:cNvSpPr/>
      </dsp:nvSpPr>
      <dsp:spPr>
        <a:xfrm rot="2214279">
          <a:off x="10582563" y="8319989"/>
          <a:ext cx="172205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205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5923E-41C3-4C44-AC9B-58CBD5F62E18}">
      <dsp:nvSpPr>
        <dsp:cNvPr id="0" name=""/>
        <dsp:cNvSpPr/>
      </dsp:nvSpPr>
      <dsp:spPr>
        <a:xfrm>
          <a:off x="12132100" y="8529889"/>
          <a:ext cx="3150699" cy="2980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Engineering education</a:t>
          </a:r>
        </a:p>
      </dsp:txBody>
      <dsp:txXfrm>
        <a:off x="12277585" y="8675374"/>
        <a:ext cx="2859729" cy="2689310"/>
      </dsp:txXfrm>
    </dsp:sp>
    <dsp:sp modelId="{3D9213C4-BB62-4601-BD23-80E9EAC1D916}">
      <dsp:nvSpPr>
        <dsp:cNvPr id="0" name=""/>
        <dsp:cNvSpPr/>
      </dsp:nvSpPr>
      <dsp:spPr>
        <a:xfrm rot="8585721">
          <a:off x="5651096" y="8319989"/>
          <a:ext cx="172205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205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04307-0AA4-4E87-BAD4-C6ADD363B0B4}">
      <dsp:nvSpPr>
        <dsp:cNvPr id="0" name=""/>
        <dsp:cNvSpPr/>
      </dsp:nvSpPr>
      <dsp:spPr>
        <a:xfrm>
          <a:off x="2672915" y="8529889"/>
          <a:ext cx="3150699" cy="2980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Intersectional feminism</a:t>
          </a:r>
        </a:p>
      </dsp:txBody>
      <dsp:txXfrm>
        <a:off x="2818400" y="8675374"/>
        <a:ext cx="2859729" cy="268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D8AF2-AC7B-4572-9905-4981B35795D9}">
      <dsp:nvSpPr>
        <dsp:cNvPr id="0" name=""/>
        <dsp:cNvSpPr/>
      </dsp:nvSpPr>
      <dsp:spPr>
        <a:xfrm>
          <a:off x="0" y="1156538"/>
          <a:ext cx="3533435" cy="1866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Interview Protocol</a:t>
          </a:r>
        </a:p>
      </dsp:txBody>
      <dsp:txXfrm>
        <a:off x="0" y="1156538"/>
        <a:ext cx="3533435" cy="1244326"/>
      </dsp:txXfrm>
    </dsp:sp>
    <dsp:sp modelId="{C0C05FCA-D230-433C-8782-E6841E40E5A1}">
      <dsp:nvSpPr>
        <dsp:cNvPr id="0" name=""/>
        <dsp:cNvSpPr/>
      </dsp:nvSpPr>
      <dsp:spPr>
        <a:xfrm>
          <a:off x="303408" y="2301710"/>
          <a:ext cx="4605055" cy="5487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 Semi-structured question bank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 Voluntary participation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 Recruited by email or word-of-mouth</a:t>
          </a:r>
        </a:p>
      </dsp:txBody>
      <dsp:txXfrm>
        <a:off x="438285" y="2436587"/>
        <a:ext cx="4335301" cy="5217471"/>
      </dsp:txXfrm>
    </dsp:sp>
    <dsp:sp modelId="{BD825F5F-A9D5-4D3D-BA07-F4E9616E0A27}">
      <dsp:nvSpPr>
        <dsp:cNvPr id="0" name=""/>
        <dsp:cNvSpPr/>
      </dsp:nvSpPr>
      <dsp:spPr>
        <a:xfrm rot="6792">
          <a:off x="4200558" y="1345046"/>
          <a:ext cx="1414307" cy="8797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4200558" y="1520730"/>
        <a:ext cx="1150390" cy="527833"/>
      </dsp:txXfrm>
    </dsp:sp>
    <dsp:sp modelId="{399CE4C6-F022-4601-8F02-9B725918BE88}">
      <dsp:nvSpPr>
        <dsp:cNvPr id="0" name=""/>
        <dsp:cNvSpPr/>
      </dsp:nvSpPr>
      <dsp:spPr>
        <a:xfrm>
          <a:off x="6201935" y="1168791"/>
          <a:ext cx="3533435" cy="1866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Interview Technique </a:t>
          </a:r>
        </a:p>
      </dsp:txBody>
      <dsp:txXfrm>
        <a:off x="6201935" y="1168791"/>
        <a:ext cx="3533435" cy="1244326"/>
      </dsp:txXfrm>
    </dsp:sp>
    <dsp:sp modelId="{5ECBC3B4-7365-41FA-8E8A-F9E08950FAD4}">
      <dsp:nvSpPr>
        <dsp:cNvPr id="0" name=""/>
        <dsp:cNvSpPr/>
      </dsp:nvSpPr>
      <dsp:spPr>
        <a:xfrm>
          <a:off x="6463565" y="2413118"/>
          <a:ext cx="4500359" cy="842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Introduced the conversation with an introductory question to recall a moment where a communication breakdown occurred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 Focused questions to highlight the taxonomies of Infrastructural Rhetoric</a:t>
          </a:r>
        </a:p>
      </dsp:txBody>
      <dsp:txXfrm>
        <a:off x="6595376" y="2544929"/>
        <a:ext cx="4236737" cy="8160378"/>
      </dsp:txXfrm>
    </dsp:sp>
    <dsp:sp modelId="{D0D97661-D7E4-42E0-A1F3-01D0F59F70CF}">
      <dsp:nvSpPr>
        <dsp:cNvPr id="0" name=""/>
        <dsp:cNvSpPr/>
      </dsp:nvSpPr>
      <dsp:spPr>
        <a:xfrm rot="34761">
          <a:off x="10404558" y="1382898"/>
          <a:ext cx="1418827" cy="8797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10404565" y="1557509"/>
        <a:ext cx="1154910" cy="527833"/>
      </dsp:txXfrm>
    </dsp:sp>
    <dsp:sp modelId="{6706B991-D74C-488B-BAE4-B887EEC3271D}">
      <dsp:nvSpPr>
        <dsp:cNvPr id="0" name=""/>
        <dsp:cNvSpPr/>
      </dsp:nvSpPr>
      <dsp:spPr>
        <a:xfrm>
          <a:off x="12412267" y="1231589"/>
          <a:ext cx="3533435" cy="1866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Procedure and sample  </a:t>
          </a:r>
        </a:p>
      </dsp:txBody>
      <dsp:txXfrm>
        <a:off x="12412267" y="1231589"/>
        <a:ext cx="3533435" cy="1244326"/>
      </dsp:txXfrm>
    </dsp:sp>
    <dsp:sp modelId="{322AC774-9AE0-4BB6-9D5F-2F59C095972C}">
      <dsp:nvSpPr>
        <dsp:cNvPr id="0" name=""/>
        <dsp:cNvSpPr/>
      </dsp:nvSpPr>
      <dsp:spPr>
        <a:xfrm>
          <a:off x="12659123" y="2526884"/>
          <a:ext cx="4419514" cy="53362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Interviewed 13 students and 5 faculty members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Broad range of demographics  and identities</a:t>
          </a:r>
        </a:p>
      </dsp:txBody>
      <dsp:txXfrm>
        <a:off x="12788566" y="2656327"/>
        <a:ext cx="4160628" cy="50773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9A918-A9B7-44EF-A6C7-C69000FE8C90}">
      <dsp:nvSpPr>
        <dsp:cNvPr id="0" name=""/>
        <dsp:cNvSpPr/>
      </dsp:nvSpPr>
      <dsp:spPr>
        <a:xfrm>
          <a:off x="6503246" y="0"/>
          <a:ext cx="9754870" cy="33871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 1</a:t>
          </a:r>
          <a:r>
            <a:rPr lang="en-US" sz="3900" kern="1200" baseline="30000" dirty="0"/>
            <a:t>st</a:t>
          </a:r>
          <a:r>
            <a:rPr lang="en-US" sz="3900" kern="1200" dirty="0"/>
            <a:t>: Infrastructures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 2</a:t>
          </a:r>
          <a:r>
            <a:rPr lang="en-US" sz="3900" kern="1200" baseline="30000" dirty="0"/>
            <a:t>nd</a:t>
          </a:r>
          <a:r>
            <a:rPr lang="en-US" sz="3900" kern="1200" dirty="0"/>
            <a:t>: Emotion coding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 3</a:t>
          </a:r>
          <a:r>
            <a:rPr lang="en-US" sz="3900" kern="1200" baseline="30000" dirty="0"/>
            <a:t>rd</a:t>
          </a:r>
          <a:r>
            <a:rPr lang="en-US" sz="3900" kern="1200" dirty="0"/>
            <a:t>: Critical incident 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 Final: Malleability</a:t>
          </a:r>
        </a:p>
      </dsp:txBody>
      <dsp:txXfrm>
        <a:off x="6503246" y="423388"/>
        <a:ext cx="8484705" cy="2540331"/>
      </dsp:txXfrm>
    </dsp:sp>
    <dsp:sp modelId="{91112A6F-69D4-4DF6-9BAE-54E85EDED184}">
      <dsp:nvSpPr>
        <dsp:cNvPr id="0" name=""/>
        <dsp:cNvSpPr/>
      </dsp:nvSpPr>
      <dsp:spPr>
        <a:xfrm>
          <a:off x="0" y="0"/>
          <a:ext cx="6503246" cy="3387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Coding</a:t>
          </a:r>
        </a:p>
      </dsp:txBody>
      <dsp:txXfrm>
        <a:off x="165345" y="165345"/>
        <a:ext cx="6172556" cy="3056417"/>
      </dsp:txXfrm>
    </dsp:sp>
    <dsp:sp modelId="{75ED71FB-F896-454D-8188-9A8D318E2D9D}">
      <dsp:nvSpPr>
        <dsp:cNvPr id="0" name=""/>
        <dsp:cNvSpPr/>
      </dsp:nvSpPr>
      <dsp:spPr>
        <a:xfrm>
          <a:off x="6503246" y="3725818"/>
          <a:ext cx="9754870" cy="33871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Small scale alterations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 Low level investment requirement</a:t>
          </a:r>
        </a:p>
      </dsp:txBody>
      <dsp:txXfrm>
        <a:off x="6503246" y="4149206"/>
        <a:ext cx="8484705" cy="2540331"/>
      </dsp:txXfrm>
    </dsp:sp>
    <dsp:sp modelId="{187EF4AF-F5D2-481D-8496-36DFCCAEB0C3}">
      <dsp:nvSpPr>
        <dsp:cNvPr id="0" name=""/>
        <dsp:cNvSpPr/>
      </dsp:nvSpPr>
      <dsp:spPr>
        <a:xfrm>
          <a:off x="0" y="3725818"/>
          <a:ext cx="6503246" cy="3387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Implementation</a:t>
          </a:r>
        </a:p>
      </dsp:txBody>
      <dsp:txXfrm>
        <a:off x="165345" y="3891163"/>
        <a:ext cx="6172556" cy="3056417"/>
      </dsp:txXfrm>
    </dsp:sp>
    <dsp:sp modelId="{D0D6710C-2290-497C-B92F-FBAFCB90C390}">
      <dsp:nvSpPr>
        <dsp:cNvPr id="0" name=""/>
        <dsp:cNvSpPr/>
      </dsp:nvSpPr>
      <dsp:spPr>
        <a:xfrm>
          <a:off x="6503246" y="7451636"/>
          <a:ext cx="9754870" cy="33871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Gender is not the only factor in marginalization </a:t>
          </a:r>
        </a:p>
      </dsp:txBody>
      <dsp:txXfrm>
        <a:off x="6503246" y="7875024"/>
        <a:ext cx="8484705" cy="2540331"/>
      </dsp:txXfrm>
    </dsp:sp>
    <dsp:sp modelId="{6F5715B3-4B05-491D-92B2-A811FF2FBE68}">
      <dsp:nvSpPr>
        <dsp:cNvPr id="0" name=""/>
        <dsp:cNvSpPr/>
      </dsp:nvSpPr>
      <dsp:spPr>
        <a:xfrm>
          <a:off x="0" y="7451636"/>
          <a:ext cx="6503246" cy="3387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Expansion</a:t>
          </a:r>
        </a:p>
      </dsp:txBody>
      <dsp:txXfrm>
        <a:off x="165345" y="7616981"/>
        <a:ext cx="6172556" cy="3056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2244726"/>
            <a:ext cx="18290381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7204076"/>
            <a:ext cx="18290381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52072" y="730250"/>
            <a:ext cx="525848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618" y="730250"/>
            <a:ext cx="1547061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7" y="3419477"/>
            <a:ext cx="21033938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7" y="9178927"/>
            <a:ext cx="21033938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61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600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730251"/>
            <a:ext cx="21033938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6" y="3362326"/>
            <a:ext cx="10316917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6" y="5010150"/>
            <a:ext cx="103169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3362326"/>
            <a:ext cx="1036772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5010150"/>
            <a:ext cx="1036772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974851"/>
            <a:ext cx="1234600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7726" y="1974851"/>
            <a:ext cx="1234600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02115-E0AE-7349-B651-19628F808C42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1E6BC-09C6-9F4D-BC8E-FB2328A85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0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3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45ED44-61BA-E245-BBEA-1B34D296D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1199" y="797742"/>
            <a:ext cx="1444775" cy="16093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A90285-F814-5C41-90EA-FEDE23685D7F}"/>
              </a:ext>
            </a:extLst>
          </p:cNvPr>
          <p:cNvSpPr txBox="1"/>
          <p:nvPr/>
        </p:nvSpPr>
        <p:spPr>
          <a:xfrm>
            <a:off x="2806698" y="3280944"/>
            <a:ext cx="18773775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Fostering Educational Equity in Engineering</a:t>
            </a:r>
          </a:p>
          <a:p>
            <a:pPr algn="ctr"/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Katrina Robertson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Mechanical Engineering, College of Engineering</a:t>
            </a: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Mentors: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Dr. Ashley Rea and Dr. Jonathan Adams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Humanities and Communication, College of Arts and Sciences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Ali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Aerospace Engineering, College of Engineering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9D5915-801A-3145-BD39-A0C8F8CE6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7022" y="12618683"/>
            <a:ext cx="3413126" cy="109731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3C28731-2E2C-191F-003C-2D161738DEC0}"/>
              </a:ext>
            </a:extLst>
          </p:cNvPr>
          <p:cNvSpPr/>
          <p:nvPr/>
        </p:nvSpPr>
        <p:spPr>
          <a:xfrm>
            <a:off x="1111248" y="10766489"/>
            <a:ext cx="2470151" cy="18521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6AD80401-E693-8AF3-0A9F-144C1791A5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962" y="9907686"/>
            <a:ext cx="3564724" cy="380831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97A34F-B21D-094C-39EC-08BACB5FCC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69848" y="9528275"/>
            <a:ext cx="3082379" cy="477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7241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BA6879-DEFF-2D4A-BC99-173FA49FE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4174" y="12618683"/>
            <a:ext cx="3413126" cy="10973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5B7760-DBE9-7F4D-B3EB-719FB338BA05}"/>
              </a:ext>
            </a:extLst>
          </p:cNvPr>
          <p:cNvSpPr txBox="1"/>
          <p:nvPr/>
        </p:nvSpPr>
        <p:spPr>
          <a:xfrm>
            <a:off x="2806699" y="1000126"/>
            <a:ext cx="1877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Questions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04CC4A-EB62-B30F-C17A-5F4AE77A5057}"/>
              </a:ext>
            </a:extLst>
          </p:cNvPr>
          <p:cNvSpPr/>
          <p:nvPr/>
        </p:nvSpPr>
        <p:spPr>
          <a:xfrm>
            <a:off x="883520" y="4353196"/>
            <a:ext cx="6811967" cy="5009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1. What types of marginalization do women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students experience while communicating their work in introductory engineering courses?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B1A33E-C4FC-8FCC-0303-7A011B61F7D9}"/>
              </a:ext>
            </a:extLst>
          </p:cNvPr>
          <p:cNvSpPr/>
          <p:nvPr/>
        </p:nvSpPr>
        <p:spPr>
          <a:xfrm>
            <a:off x="8423565" y="4353197"/>
            <a:ext cx="6811967" cy="50096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2. What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strategies do they currently use to circumvent that marginalization?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901242-8D48-0F62-BF9A-A03016924741}"/>
              </a:ext>
            </a:extLst>
          </p:cNvPr>
          <p:cNvSpPr/>
          <p:nvPr/>
        </p:nvSpPr>
        <p:spPr>
          <a:xfrm>
            <a:off x="15963608" y="4353197"/>
            <a:ext cx="6811969" cy="5009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3. What strategies might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instructors implement to assist women students in circumventing these moments more effectively?</a:t>
            </a:r>
          </a:p>
        </p:txBody>
      </p:sp>
    </p:spTree>
    <p:extLst>
      <p:ext uri="{BB962C8B-B14F-4D97-AF65-F5344CB8AC3E}">
        <p14:creationId xmlns:p14="http://schemas.microsoft.com/office/powerpoint/2010/main" val="290325824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BA6879-DEFF-2D4A-BC99-173FA49FE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4174" y="12618683"/>
            <a:ext cx="3413126" cy="10973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5B7760-DBE9-7F4D-B3EB-719FB338BA05}"/>
              </a:ext>
            </a:extLst>
          </p:cNvPr>
          <p:cNvSpPr txBox="1"/>
          <p:nvPr/>
        </p:nvSpPr>
        <p:spPr>
          <a:xfrm>
            <a:off x="2806698" y="670901"/>
            <a:ext cx="1877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Framework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E665637-7929-CB5F-B7AE-A5B62CA127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4858477"/>
              </p:ext>
            </p:extLst>
          </p:nvPr>
        </p:nvGraphicFramePr>
        <p:xfrm>
          <a:off x="3215728" y="1440342"/>
          <a:ext cx="17955716" cy="11848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15562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1851CD-0216-2B41-B767-88281CB16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2807" y="785811"/>
            <a:ext cx="1028985" cy="11461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43BF048-51F2-6942-8D04-6BFC80BE3676}"/>
              </a:ext>
            </a:extLst>
          </p:cNvPr>
          <p:cNvSpPr/>
          <p:nvPr/>
        </p:nvSpPr>
        <p:spPr>
          <a:xfrm>
            <a:off x="1369874" y="13444538"/>
            <a:ext cx="21647426" cy="271462"/>
          </a:xfrm>
          <a:prstGeom prst="rect">
            <a:avLst/>
          </a:prstGeom>
          <a:solidFill>
            <a:srgbClr val="025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74F5AF-09EF-6B45-8A45-79763BFA39C1}"/>
              </a:ext>
            </a:extLst>
          </p:cNvPr>
          <p:cNvSpPr txBox="1"/>
          <p:nvPr/>
        </p:nvSpPr>
        <p:spPr>
          <a:xfrm>
            <a:off x="2806699" y="1000126"/>
            <a:ext cx="1877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Methodology/ Framework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49CD7DB-AC1F-7084-EDFE-B29C9B2E5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93613"/>
              </p:ext>
            </p:extLst>
          </p:nvPr>
        </p:nvGraphicFramePr>
        <p:xfrm>
          <a:off x="1369874" y="2725769"/>
          <a:ext cx="21647425" cy="9762566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7444720">
                  <a:extLst>
                    <a:ext uri="{9D8B030D-6E8A-4147-A177-3AD203B41FA5}">
                      <a16:colId xmlns:a16="http://schemas.microsoft.com/office/drawing/2014/main" val="3191516453"/>
                    </a:ext>
                  </a:extLst>
                </a:gridCol>
                <a:gridCol w="14202705">
                  <a:extLst>
                    <a:ext uri="{9D8B030D-6E8A-4147-A177-3AD203B41FA5}">
                      <a16:colId xmlns:a16="http://schemas.microsoft.com/office/drawing/2014/main" val="4191525868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pPr fontAlgn="t"/>
                      <a:endParaRPr lang="en-US" sz="4000" b="1" cap="none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Taxonomic Category </a:t>
                      </a:r>
                    </a:p>
                  </a:txBody>
                  <a:tcPr marL="152053" marR="91232" marT="91232" marB="9123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4000" b="1" cap="none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Description </a:t>
                      </a:r>
                    </a:p>
                  </a:txBody>
                  <a:tcPr marL="152053" marR="91232" marT="91232" marB="9123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214019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fontAlgn="t"/>
                      <a:endParaRPr lang="en-US" sz="40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4000" b="0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longstanding relationships, values, and ideals that people bring into a communicative exchange.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512356"/>
                  </a:ext>
                </a:extLst>
              </a:tr>
              <a:tr h="1619250">
                <a:tc>
                  <a:txBody>
                    <a:bodyPr/>
                    <a:lstStyle/>
                    <a:p>
                      <a:pPr fontAlgn="t"/>
                      <a:endParaRPr lang="en-US" sz="40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Physical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4000" b="0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structural and molecular environment that the communicative practice is situated in and throughout.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178670"/>
                  </a:ext>
                </a:extLst>
              </a:tr>
              <a:tr h="1615430">
                <a:tc>
                  <a:txBody>
                    <a:bodyPr/>
                    <a:lstStyle/>
                    <a:p>
                      <a:pPr fontAlgn="t"/>
                      <a:endParaRPr lang="en-US" sz="40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4000" b="0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financial and fiduciary realities that affect communicative practice.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332632"/>
                  </a:ext>
                </a:extLst>
              </a:tr>
              <a:tr h="1615430">
                <a:tc>
                  <a:txBody>
                    <a:bodyPr/>
                    <a:lstStyle/>
                    <a:p>
                      <a:pPr fontAlgn="t"/>
                      <a:endParaRPr lang="en-US" sz="40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Authority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4000" b="0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structures of command and power that impact communication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540563"/>
                  </a:ext>
                </a:extLst>
              </a:tr>
              <a:tr h="1654906">
                <a:tc>
                  <a:txBody>
                    <a:bodyPr/>
                    <a:lstStyle/>
                    <a:p>
                      <a:pPr fontAlgn="t"/>
                      <a:endParaRPr lang="en-US" sz="40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/>
                      <a:r>
                        <a:rPr lang="en-US" sz="4000" b="1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Operational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4000" b="0" i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repeated responsibilities and tasks that shift the nature of communication. </a:t>
                      </a:r>
                    </a:p>
                  </a:txBody>
                  <a:tcPr marL="152053" marR="79068" marT="79068" marB="7906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473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829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1851CD-0216-2B41-B767-88281CB16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2807" y="785811"/>
            <a:ext cx="1028985" cy="11461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43BF048-51F2-6942-8D04-6BFC80BE3676}"/>
              </a:ext>
            </a:extLst>
          </p:cNvPr>
          <p:cNvSpPr/>
          <p:nvPr/>
        </p:nvSpPr>
        <p:spPr>
          <a:xfrm>
            <a:off x="1369874" y="13444538"/>
            <a:ext cx="21647426" cy="271462"/>
          </a:xfrm>
          <a:prstGeom prst="rect">
            <a:avLst/>
          </a:prstGeom>
          <a:solidFill>
            <a:srgbClr val="025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74F5AF-09EF-6B45-8A45-79763BFA39C1}"/>
              </a:ext>
            </a:extLst>
          </p:cNvPr>
          <p:cNvSpPr txBox="1"/>
          <p:nvPr/>
        </p:nvSpPr>
        <p:spPr>
          <a:xfrm>
            <a:off x="2806699" y="1000126"/>
            <a:ext cx="1877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Collection Methods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DC26F7-BADC-EE55-2785-9B1A9494ED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4379086"/>
              </p:ext>
            </p:extLst>
          </p:nvPr>
        </p:nvGraphicFramePr>
        <p:xfrm>
          <a:off x="3654267" y="1438628"/>
          <a:ext cx="17078638" cy="12005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77906830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1851CD-0216-2B41-B767-88281CB16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2807" y="785811"/>
            <a:ext cx="1028985" cy="11461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43BF048-51F2-6942-8D04-6BFC80BE3676}"/>
              </a:ext>
            </a:extLst>
          </p:cNvPr>
          <p:cNvSpPr/>
          <p:nvPr/>
        </p:nvSpPr>
        <p:spPr>
          <a:xfrm>
            <a:off x="1369874" y="13444538"/>
            <a:ext cx="21647426" cy="271462"/>
          </a:xfrm>
          <a:prstGeom prst="rect">
            <a:avLst/>
          </a:prstGeom>
          <a:solidFill>
            <a:srgbClr val="025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74F5AF-09EF-6B45-8A45-79763BFA39C1}"/>
              </a:ext>
            </a:extLst>
          </p:cNvPr>
          <p:cNvSpPr txBox="1"/>
          <p:nvPr/>
        </p:nvSpPr>
        <p:spPr>
          <a:xfrm>
            <a:off x="2806699" y="1000126"/>
            <a:ext cx="1877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Findings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5E1C781D-C3AB-8FCB-EF9E-926A0DE408FD}"/>
              </a:ext>
            </a:extLst>
          </p:cNvPr>
          <p:cNvSpPr/>
          <p:nvPr/>
        </p:nvSpPr>
        <p:spPr>
          <a:xfrm>
            <a:off x="1183464" y="2111479"/>
            <a:ext cx="5908004" cy="585962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“So, the more I talk about it, the more it fuels [my] rage. The thing is, I was talking to my suitemate, because she's also [in] engineering and she's like, well, now this is women's stuff. This is like normal for us.”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67477940-EC10-B748-2865-FF78C9D2B940}"/>
              </a:ext>
            </a:extLst>
          </p:cNvPr>
          <p:cNvSpPr/>
          <p:nvPr/>
        </p:nvSpPr>
        <p:spPr>
          <a:xfrm>
            <a:off x="17109295" y="4979787"/>
            <a:ext cx="5908004" cy="6624734"/>
          </a:xfrm>
          <a:prstGeom prst="wedgeRoundRectCallout">
            <a:avLst>
              <a:gd name="adj1" fmla="val 23133"/>
              <a:gd name="adj2" fmla="val 656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“In EGR-101 as well. So that's in the second project that we just started. I was verbally told I wasn't allowed to touch the robot, because I was going to mess it up. I was like, Oh, okay. And every idea that I presented wasn't good enough.”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9FC4927A-7631-5CE7-EA3D-2EB518A3BD03}"/>
              </a:ext>
            </a:extLst>
          </p:cNvPr>
          <p:cNvSpPr/>
          <p:nvPr/>
        </p:nvSpPr>
        <p:spPr>
          <a:xfrm>
            <a:off x="11428476" y="2687705"/>
            <a:ext cx="5142692" cy="511317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“And I was like, I understand. But in this project where we have a limited amount of time, I'm not going to figure out how to do this for the first time.”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E30884A8-AF07-D3FA-8161-E7C6A178E14A}"/>
              </a:ext>
            </a:extLst>
          </p:cNvPr>
          <p:cNvSpPr/>
          <p:nvPr/>
        </p:nvSpPr>
        <p:spPr>
          <a:xfrm>
            <a:off x="6864283" y="7800881"/>
            <a:ext cx="4564193" cy="38036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“And I don't know, it's just like the workspace is almost claustrophobic.” </a:t>
            </a:r>
          </a:p>
        </p:txBody>
      </p:sp>
    </p:spTree>
    <p:extLst>
      <p:ext uri="{BB962C8B-B14F-4D97-AF65-F5344CB8AC3E}">
        <p14:creationId xmlns:p14="http://schemas.microsoft.com/office/powerpoint/2010/main" val="99514208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1851CD-0216-2B41-B767-88281CB16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2807" y="785811"/>
            <a:ext cx="1028985" cy="11461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43BF048-51F2-6942-8D04-6BFC80BE3676}"/>
              </a:ext>
            </a:extLst>
          </p:cNvPr>
          <p:cNvSpPr/>
          <p:nvPr/>
        </p:nvSpPr>
        <p:spPr>
          <a:xfrm>
            <a:off x="1369874" y="13444538"/>
            <a:ext cx="21647426" cy="271462"/>
          </a:xfrm>
          <a:prstGeom prst="rect">
            <a:avLst/>
          </a:prstGeom>
          <a:solidFill>
            <a:srgbClr val="025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74F5AF-09EF-6B45-8A45-79763BFA39C1}"/>
              </a:ext>
            </a:extLst>
          </p:cNvPr>
          <p:cNvSpPr txBox="1"/>
          <p:nvPr/>
        </p:nvSpPr>
        <p:spPr>
          <a:xfrm>
            <a:off x="2806699" y="1000126"/>
            <a:ext cx="1877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Work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39AD2429-7A31-A707-8522-4B479322BC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6353599"/>
              </p:ext>
            </p:extLst>
          </p:nvPr>
        </p:nvGraphicFramePr>
        <p:xfrm>
          <a:off x="4064529" y="1438628"/>
          <a:ext cx="16258117" cy="1083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17721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1135</TotalTime>
  <Words>455</Words>
  <Application>Microsoft Office PowerPoint</Application>
  <PresentationFormat>Custom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Owensby, Anna E.</dc:creator>
  <cp:lastModifiedBy>Coe, Michelle A - (macoe)</cp:lastModifiedBy>
  <cp:revision>33</cp:revision>
  <dcterms:created xsi:type="dcterms:W3CDTF">2017-01-13T18:50:03Z</dcterms:created>
  <dcterms:modified xsi:type="dcterms:W3CDTF">2023-04-14T18:28:16Z</dcterms:modified>
</cp:coreProperties>
</file>